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CEB7C-716F-194E-9901-9E5C4A1BB5CE}" v="12" dt="2024-09-19T13:47:49.396"/>
    <p1510:client id="{DC91E015-1FCE-4A3A-9388-5B543C521915}" v="1379" dt="2024-09-20T11:58:29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3E280-E73D-458E-A25F-6D8DE5F0785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E79CDE-B5EB-4363-9C05-B85897F9FA33}">
      <dgm:prSet phldrT="[Texto]"/>
      <dgm:spPr/>
      <dgm:t>
        <a:bodyPr/>
        <a:lstStyle/>
        <a:p>
          <a:r>
            <a:rPr lang="es-ES"/>
            <a:t>USO TELÉFONO MÓVIL</a:t>
          </a:r>
        </a:p>
      </dgm:t>
    </dgm:pt>
    <dgm:pt modelId="{A6DE11A7-D109-43BE-BDA6-C118D0FC730D}" type="parTrans" cxnId="{2D13FABC-E57D-4297-9C93-DAB7530B6904}">
      <dgm:prSet/>
      <dgm:spPr/>
      <dgm:t>
        <a:bodyPr/>
        <a:lstStyle/>
        <a:p>
          <a:endParaRPr lang="es-ES"/>
        </a:p>
      </dgm:t>
    </dgm:pt>
    <dgm:pt modelId="{3E2322E8-7389-4041-AFE1-F7ED7CF60D7C}" type="sibTrans" cxnId="{2D13FABC-E57D-4297-9C93-DAB7530B6904}">
      <dgm:prSet/>
      <dgm:spPr/>
      <dgm:t>
        <a:bodyPr/>
        <a:lstStyle/>
        <a:p>
          <a:endParaRPr lang="es-ES"/>
        </a:p>
      </dgm:t>
    </dgm:pt>
    <dgm:pt modelId="{7C8E6768-5FD3-407A-AD54-CDE1E56B0C9C}">
      <dgm:prSet phldrT="[Texto]" custT="1"/>
      <dgm:spPr/>
      <dgm:t>
        <a:bodyPr/>
        <a:lstStyle/>
        <a:p>
          <a:r>
            <a:rPr lang="es-ES" sz="2200"/>
            <a:t>BLOQUEA la realización de otras actividades (deporte, socializar, familia, lectura…)</a:t>
          </a:r>
        </a:p>
      </dgm:t>
    </dgm:pt>
    <dgm:pt modelId="{B5C4D53E-F335-4160-B725-8B91CEE64327}" type="parTrans" cxnId="{DE3110B8-9E25-4FE8-A2C7-C7B35E989D4D}">
      <dgm:prSet/>
      <dgm:spPr/>
      <dgm:t>
        <a:bodyPr/>
        <a:lstStyle/>
        <a:p>
          <a:endParaRPr lang="es-ES"/>
        </a:p>
      </dgm:t>
    </dgm:pt>
    <dgm:pt modelId="{3967F373-62B9-41D5-9B09-965E1E78BDA2}" type="sibTrans" cxnId="{DE3110B8-9E25-4FE8-A2C7-C7B35E989D4D}">
      <dgm:prSet/>
      <dgm:spPr/>
      <dgm:t>
        <a:bodyPr/>
        <a:lstStyle/>
        <a:p>
          <a:endParaRPr lang="es-ES"/>
        </a:p>
      </dgm:t>
    </dgm:pt>
    <dgm:pt modelId="{1727A28F-1906-4CFE-BB0A-B2FF5B7C6CC9}">
      <dgm:prSet phldrT="[Texto]" custT="1"/>
      <dgm:spPr/>
      <dgm:t>
        <a:bodyPr/>
        <a:lstStyle/>
        <a:p>
          <a:r>
            <a:rPr lang="es-ES" sz="2200"/>
            <a:t>INTROVERSIÓN: en su habitación, no se comunica</a:t>
          </a:r>
        </a:p>
      </dgm:t>
    </dgm:pt>
    <dgm:pt modelId="{C71089F1-C553-4491-BCB3-CA9B17610EA1}" type="parTrans" cxnId="{4C88C863-8225-4C62-867C-856F937BE537}">
      <dgm:prSet/>
      <dgm:spPr/>
      <dgm:t>
        <a:bodyPr/>
        <a:lstStyle/>
        <a:p>
          <a:endParaRPr lang="es-ES"/>
        </a:p>
      </dgm:t>
    </dgm:pt>
    <dgm:pt modelId="{CA54A465-B913-4F08-9B34-C8AAA5A80E69}" type="sibTrans" cxnId="{4C88C863-8225-4C62-867C-856F937BE537}">
      <dgm:prSet/>
      <dgm:spPr/>
      <dgm:t>
        <a:bodyPr/>
        <a:lstStyle/>
        <a:p>
          <a:endParaRPr lang="es-ES"/>
        </a:p>
      </dgm:t>
    </dgm:pt>
    <dgm:pt modelId="{A05C12E3-AAF7-4B12-813F-EF0E049B0CEE}">
      <dgm:prSet phldrT="[Texto]" custT="1"/>
      <dgm:spPr/>
      <dgm:t>
        <a:bodyPr/>
        <a:lstStyle/>
        <a:p>
          <a:r>
            <a:rPr lang="es-ES" sz="2200"/>
            <a:t>DISCUSIONES FRECUENTES (BROCAS)</a:t>
          </a:r>
        </a:p>
      </dgm:t>
    </dgm:pt>
    <dgm:pt modelId="{DAE530E0-C7D8-4415-8E31-73300C3E1113}" type="parTrans" cxnId="{6DBDF252-CD06-4F68-9032-3956B1C66E3F}">
      <dgm:prSet/>
      <dgm:spPr/>
      <dgm:t>
        <a:bodyPr/>
        <a:lstStyle/>
        <a:p>
          <a:endParaRPr lang="es-ES"/>
        </a:p>
      </dgm:t>
    </dgm:pt>
    <dgm:pt modelId="{3B3A2543-0B52-4C04-ADD1-0D6DE1B6762B}" type="sibTrans" cxnId="{6DBDF252-CD06-4F68-9032-3956B1C66E3F}">
      <dgm:prSet/>
      <dgm:spPr/>
      <dgm:t>
        <a:bodyPr/>
        <a:lstStyle/>
        <a:p>
          <a:endParaRPr lang="es-ES"/>
        </a:p>
      </dgm:t>
    </dgm:pt>
    <dgm:pt modelId="{73B18E1C-96FA-430A-8EED-D8ED932DCE5E}">
      <dgm:prSet phldrT="[Texto]" custT="1"/>
      <dgm:spPr/>
      <dgm:t>
        <a:bodyPr/>
        <a:lstStyle/>
        <a:p>
          <a:r>
            <a:rPr lang="es-ES" sz="2200"/>
            <a:t>“MAL ROLLO FAMILIAR”</a:t>
          </a:r>
        </a:p>
      </dgm:t>
    </dgm:pt>
    <dgm:pt modelId="{0F191610-3DE4-4D4B-B6B0-A455AE52ED47}" type="parTrans" cxnId="{82C12D14-DBF8-4268-81E9-FE66C5AA465F}">
      <dgm:prSet/>
      <dgm:spPr/>
      <dgm:t>
        <a:bodyPr/>
        <a:lstStyle/>
        <a:p>
          <a:endParaRPr lang="es-ES"/>
        </a:p>
      </dgm:t>
    </dgm:pt>
    <dgm:pt modelId="{E74B454F-1D74-4A2E-8B9D-CA3732866808}" type="sibTrans" cxnId="{82C12D14-DBF8-4268-81E9-FE66C5AA465F}">
      <dgm:prSet/>
      <dgm:spPr/>
      <dgm:t>
        <a:bodyPr/>
        <a:lstStyle/>
        <a:p>
          <a:endParaRPr lang="es-ES"/>
        </a:p>
      </dgm:t>
    </dgm:pt>
    <dgm:pt modelId="{D015E599-5069-44FD-B28A-89CCFF5E7112}">
      <dgm:prSet phldrT="[Texto]"/>
      <dgm:spPr/>
      <dgm:t>
        <a:bodyPr/>
        <a:lstStyle/>
        <a:p>
          <a:endParaRPr lang="es-ES" sz="2000"/>
        </a:p>
      </dgm:t>
    </dgm:pt>
    <dgm:pt modelId="{AE6A7169-D153-4D07-8DDD-7E6811B545F4}" type="parTrans" cxnId="{80CB296F-8287-42B9-AF9A-750436B75363}">
      <dgm:prSet/>
      <dgm:spPr/>
      <dgm:t>
        <a:bodyPr/>
        <a:lstStyle/>
        <a:p>
          <a:endParaRPr lang="es-ES"/>
        </a:p>
      </dgm:t>
    </dgm:pt>
    <dgm:pt modelId="{640FDFD5-C6FC-4056-964A-A30A3F17D895}" type="sibTrans" cxnId="{80CB296F-8287-42B9-AF9A-750436B75363}">
      <dgm:prSet/>
      <dgm:spPr/>
      <dgm:t>
        <a:bodyPr/>
        <a:lstStyle/>
        <a:p>
          <a:endParaRPr lang="es-ES"/>
        </a:p>
      </dgm:t>
    </dgm:pt>
    <dgm:pt modelId="{754D7DDE-EFCB-4BD7-A9CA-21D76935CF35}">
      <dgm:prSet phldrT="[Texto]"/>
      <dgm:spPr/>
      <dgm:t>
        <a:bodyPr/>
        <a:lstStyle/>
        <a:p>
          <a:endParaRPr lang="es-ES" sz="2000"/>
        </a:p>
      </dgm:t>
    </dgm:pt>
    <dgm:pt modelId="{FF8E4BCD-248E-4F9E-B7E7-38D97C021DA0}" type="parTrans" cxnId="{7C311BC3-E4D9-4F09-A4F5-99882D5ABA00}">
      <dgm:prSet/>
      <dgm:spPr/>
      <dgm:t>
        <a:bodyPr/>
        <a:lstStyle/>
        <a:p>
          <a:endParaRPr lang="es-ES"/>
        </a:p>
      </dgm:t>
    </dgm:pt>
    <dgm:pt modelId="{0277F421-CC63-40EA-B25B-15298FFA225F}" type="sibTrans" cxnId="{7C311BC3-E4D9-4F09-A4F5-99882D5ABA00}">
      <dgm:prSet/>
      <dgm:spPr/>
      <dgm:t>
        <a:bodyPr/>
        <a:lstStyle/>
        <a:p>
          <a:endParaRPr lang="es-ES"/>
        </a:p>
      </dgm:t>
    </dgm:pt>
    <dgm:pt modelId="{373EF5EB-56CF-495D-B58F-16BF44E0AD5C}">
      <dgm:prSet phldrT="[Texto]" custT="1"/>
      <dgm:spPr/>
      <dgm:t>
        <a:bodyPr/>
        <a:lstStyle/>
        <a:p>
          <a:r>
            <a:rPr lang="es-ES" sz="2200"/>
            <a:t>PÉRDIDA DE TIEMPO: no hace nada</a:t>
          </a:r>
        </a:p>
      </dgm:t>
    </dgm:pt>
    <dgm:pt modelId="{CE7BF7BB-AA20-4368-BC0A-FC82CBDC18B5}" type="parTrans" cxnId="{09419D39-4750-4649-9E34-70A0055B883B}">
      <dgm:prSet/>
      <dgm:spPr/>
      <dgm:t>
        <a:bodyPr/>
        <a:lstStyle/>
        <a:p>
          <a:endParaRPr lang="es-ES"/>
        </a:p>
      </dgm:t>
    </dgm:pt>
    <dgm:pt modelId="{8B55B115-5847-4CD6-96BE-A1606F3744FC}" type="sibTrans" cxnId="{09419D39-4750-4649-9E34-70A0055B883B}">
      <dgm:prSet/>
      <dgm:spPr/>
      <dgm:t>
        <a:bodyPr/>
        <a:lstStyle/>
        <a:p>
          <a:endParaRPr lang="es-ES"/>
        </a:p>
      </dgm:t>
    </dgm:pt>
    <dgm:pt modelId="{5874F410-73A1-43F7-A34F-E9177C97F897}">
      <dgm:prSet phldrT="[Texto]" custT="1"/>
      <dgm:spPr/>
      <dgm:t>
        <a:bodyPr/>
        <a:lstStyle/>
        <a:p>
          <a:r>
            <a:rPr lang="es-ES" sz="2200"/>
            <a:t>ENGANCHADA A MAQUILLAJES</a:t>
          </a:r>
        </a:p>
      </dgm:t>
    </dgm:pt>
    <dgm:pt modelId="{16BA770B-4C5D-4FFD-8DE4-B958A748C8F3}" type="parTrans" cxnId="{D24FA832-5E50-4EE6-A9A4-E4EAF978053C}">
      <dgm:prSet/>
      <dgm:spPr/>
      <dgm:t>
        <a:bodyPr/>
        <a:lstStyle/>
        <a:p>
          <a:endParaRPr lang="es-ES"/>
        </a:p>
      </dgm:t>
    </dgm:pt>
    <dgm:pt modelId="{8A6660FA-FA94-41D0-AF0F-DD9F27C60B86}" type="sibTrans" cxnId="{D24FA832-5E50-4EE6-A9A4-E4EAF978053C}">
      <dgm:prSet/>
      <dgm:spPr/>
      <dgm:t>
        <a:bodyPr/>
        <a:lstStyle/>
        <a:p>
          <a:endParaRPr lang="es-ES"/>
        </a:p>
      </dgm:t>
    </dgm:pt>
    <dgm:pt modelId="{2FC435DC-3679-4FCD-AEF2-0B515EECF960}">
      <dgm:prSet phldrT="[Texto]" custT="1"/>
      <dgm:spPr/>
      <dgm:t>
        <a:bodyPr/>
        <a:lstStyle/>
        <a:p>
          <a:r>
            <a:rPr lang="es-ES" sz="2200"/>
            <a:t>HA COLGADO VÍDEOS SIN PERMISO</a:t>
          </a:r>
        </a:p>
      </dgm:t>
    </dgm:pt>
    <dgm:pt modelId="{049769FE-2AA5-49E1-BDCD-20D7952C132B}" type="parTrans" cxnId="{C36404D4-744D-441D-BDE0-40CA43702C23}">
      <dgm:prSet/>
      <dgm:spPr/>
      <dgm:t>
        <a:bodyPr/>
        <a:lstStyle/>
        <a:p>
          <a:endParaRPr lang="es-ES"/>
        </a:p>
      </dgm:t>
    </dgm:pt>
    <dgm:pt modelId="{C8747098-CAA1-476A-A05C-90A7DE1DCCB6}" type="sibTrans" cxnId="{C36404D4-744D-441D-BDE0-40CA43702C23}">
      <dgm:prSet/>
      <dgm:spPr/>
      <dgm:t>
        <a:bodyPr/>
        <a:lstStyle/>
        <a:p>
          <a:endParaRPr lang="es-ES"/>
        </a:p>
      </dgm:t>
    </dgm:pt>
    <dgm:pt modelId="{BDE05682-1C43-4276-ACDF-DC0F9D8CDE72}">
      <dgm:prSet phldrT="[Texto]" custT="1"/>
      <dgm:spPr/>
      <dgm:t>
        <a:bodyPr/>
        <a:lstStyle/>
        <a:p>
          <a:r>
            <a:rPr lang="es-ES" sz="2200"/>
            <a:t>PÉRDIDA DE SUEÑ</a:t>
          </a:r>
          <a:r>
            <a:rPr lang="es-ES" sz="2000"/>
            <a:t>O</a:t>
          </a:r>
        </a:p>
      </dgm:t>
    </dgm:pt>
    <dgm:pt modelId="{3B410894-5B7F-45A1-B2D2-3BF446D2749E}" type="parTrans" cxnId="{A6E2C560-D309-4E82-AC08-C3B608C9BF75}">
      <dgm:prSet/>
      <dgm:spPr/>
      <dgm:t>
        <a:bodyPr/>
        <a:lstStyle/>
        <a:p>
          <a:endParaRPr lang="es-ES"/>
        </a:p>
      </dgm:t>
    </dgm:pt>
    <dgm:pt modelId="{15A0F519-7AEF-4639-B86A-ACF501F54A8A}" type="sibTrans" cxnId="{A6E2C560-D309-4E82-AC08-C3B608C9BF75}">
      <dgm:prSet/>
      <dgm:spPr/>
      <dgm:t>
        <a:bodyPr/>
        <a:lstStyle/>
        <a:p>
          <a:endParaRPr lang="es-ES"/>
        </a:p>
      </dgm:t>
    </dgm:pt>
    <dgm:pt modelId="{ED95E37E-5186-4DA9-BEC2-A58F905A6EC6}">
      <dgm:prSet phldrT="[Texto]" custT="1"/>
      <dgm:spPr/>
      <dgm:t>
        <a:bodyPr/>
        <a:lstStyle/>
        <a:p>
          <a:endParaRPr lang="es-ES" sz="2200"/>
        </a:p>
      </dgm:t>
    </dgm:pt>
    <dgm:pt modelId="{7FE6F09B-8C76-47B1-95D1-4AAABA7E9448}" type="parTrans" cxnId="{C6926188-8B73-45C2-BA14-C63389790351}">
      <dgm:prSet/>
      <dgm:spPr/>
      <dgm:t>
        <a:bodyPr/>
        <a:lstStyle/>
        <a:p>
          <a:endParaRPr lang="es-ES"/>
        </a:p>
      </dgm:t>
    </dgm:pt>
    <dgm:pt modelId="{747C0290-38E7-4DE6-BE1A-E4DF23AD543C}" type="sibTrans" cxnId="{C6926188-8B73-45C2-BA14-C63389790351}">
      <dgm:prSet/>
      <dgm:spPr/>
      <dgm:t>
        <a:bodyPr/>
        <a:lstStyle/>
        <a:p>
          <a:endParaRPr lang="es-ES"/>
        </a:p>
      </dgm:t>
    </dgm:pt>
    <dgm:pt modelId="{922FF0E9-7395-4F30-9372-7C3D36ACE76C}" type="pres">
      <dgm:prSet presAssocID="{2B93E280-E73D-458E-A25F-6D8DE5F0785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2CB8E2B-A263-42A6-AE9B-25D34FCC6FC0}" type="pres">
      <dgm:prSet presAssocID="{2B93E280-E73D-458E-A25F-6D8DE5F07850}" presName="cycle" presStyleCnt="0"/>
      <dgm:spPr/>
    </dgm:pt>
    <dgm:pt modelId="{90C864EF-ED9D-4745-8047-9AB731F8DF58}" type="pres">
      <dgm:prSet presAssocID="{2B93E280-E73D-458E-A25F-6D8DE5F07850}" presName="centerShape" presStyleCnt="0"/>
      <dgm:spPr/>
    </dgm:pt>
    <dgm:pt modelId="{535AC31E-70B1-4191-9AA4-1B4ECFD67DC2}" type="pres">
      <dgm:prSet presAssocID="{2B93E280-E73D-458E-A25F-6D8DE5F07850}" presName="connSite" presStyleLbl="node1" presStyleIdx="0" presStyleCnt="2"/>
      <dgm:spPr/>
    </dgm:pt>
    <dgm:pt modelId="{B3D0724A-AE2B-44DB-9FB5-155E7392E0D9}" type="pres">
      <dgm:prSet presAssocID="{2B93E280-E73D-458E-A25F-6D8DE5F07850}" presName="visibl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002BE52-119A-453A-9C97-68FCBBFFE1A6}" type="pres">
      <dgm:prSet presAssocID="{A6DE11A7-D109-43BE-BDA6-C118D0FC730D}" presName="Name25" presStyleLbl="parChTrans1D1" presStyleIdx="0" presStyleCnt="1"/>
      <dgm:spPr/>
    </dgm:pt>
    <dgm:pt modelId="{675FBE83-9D74-492C-8457-C292E9088EC5}" type="pres">
      <dgm:prSet presAssocID="{B0E79CDE-B5EB-4363-9C05-B85897F9FA33}" presName="node" presStyleCnt="0"/>
      <dgm:spPr/>
    </dgm:pt>
    <dgm:pt modelId="{D4CB6603-F3F1-4C36-82A2-C8E7AF191B47}" type="pres">
      <dgm:prSet presAssocID="{B0E79CDE-B5EB-4363-9C05-B85897F9FA33}" presName="parentNode" presStyleLbl="node1" presStyleIdx="1" presStyleCnt="2" custScaleY="221075">
        <dgm:presLayoutVars>
          <dgm:chMax val="1"/>
          <dgm:bulletEnabled val="1"/>
        </dgm:presLayoutVars>
      </dgm:prSet>
      <dgm:spPr/>
    </dgm:pt>
    <dgm:pt modelId="{8EDA603C-9CF7-43AC-A6E0-D4C316A71AA5}" type="pres">
      <dgm:prSet presAssocID="{B0E79CDE-B5EB-4363-9C05-B85897F9FA33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82C12D14-DBF8-4268-81E9-FE66C5AA465F}" srcId="{B0E79CDE-B5EB-4363-9C05-B85897F9FA33}" destId="{73B18E1C-96FA-430A-8EED-D8ED932DCE5E}" srcOrd="5" destOrd="0" parTransId="{0F191610-3DE4-4D4B-B6B0-A455AE52ED47}" sibTransId="{E74B454F-1D74-4A2E-8B9D-CA3732866808}"/>
    <dgm:cxn modelId="{278BD223-18F8-4A08-AC54-CCF186878B8F}" type="presOf" srcId="{A6DE11A7-D109-43BE-BDA6-C118D0FC730D}" destId="{7002BE52-119A-453A-9C97-68FCBBFFE1A6}" srcOrd="0" destOrd="0" presId="urn:microsoft.com/office/officeart/2005/8/layout/radial2"/>
    <dgm:cxn modelId="{D24FA832-5E50-4EE6-A9A4-E4EAF978053C}" srcId="{B0E79CDE-B5EB-4363-9C05-B85897F9FA33}" destId="{5874F410-73A1-43F7-A34F-E9177C97F897}" srcOrd="6" destOrd="0" parTransId="{16BA770B-4C5D-4FFD-8DE4-B958A748C8F3}" sibTransId="{8A6660FA-FA94-41D0-AF0F-DD9F27C60B86}"/>
    <dgm:cxn modelId="{8D0A1334-6949-4FCA-918E-D23486048D7C}" type="presOf" srcId="{73B18E1C-96FA-430A-8EED-D8ED932DCE5E}" destId="{8EDA603C-9CF7-43AC-A6E0-D4C316A71AA5}" srcOrd="0" destOrd="5" presId="urn:microsoft.com/office/officeart/2005/8/layout/radial2"/>
    <dgm:cxn modelId="{2F363935-F1B3-4F29-9386-5060A2D66ECC}" type="presOf" srcId="{5874F410-73A1-43F7-A34F-E9177C97F897}" destId="{8EDA603C-9CF7-43AC-A6E0-D4C316A71AA5}" srcOrd="0" destOrd="6" presId="urn:microsoft.com/office/officeart/2005/8/layout/radial2"/>
    <dgm:cxn modelId="{09419D39-4750-4649-9E34-70A0055B883B}" srcId="{B0E79CDE-B5EB-4363-9C05-B85897F9FA33}" destId="{373EF5EB-56CF-495D-B58F-16BF44E0AD5C}" srcOrd="2" destOrd="0" parTransId="{CE7BF7BB-AA20-4368-BC0A-FC82CBDC18B5}" sibTransId="{8B55B115-5847-4CD6-96BE-A1606F3744FC}"/>
    <dgm:cxn modelId="{A6E2C560-D309-4E82-AC08-C3B608C9BF75}" srcId="{B0E79CDE-B5EB-4363-9C05-B85897F9FA33}" destId="{BDE05682-1C43-4276-ACDF-DC0F9D8CDE72}" srcOrd="8" destOrd="0" parTransId="{3B410894-5B7F-45A1-B2D2-3BF446D2749E}" sibTransId="{15A0F519-7AEF-4639-B86A-ACF501F54A8A}"/>
    <dgm:cxn modelId="{4C88C863-8225-4C62-867C-856F937BE537}" srcId="{B0E79CDE-B5EB-4363-9C05-B85897F9FA33}" destId="{1727A28F-1906-4CFE-BB0A-B2FF5B7C6CC9}" srcOrd="3" destOrd="0" parTransId="{C71089F1-C553-4491-BCB3-CA9B17610EA1}" sibTransId="{CA54A465-B913-4F08-9B34-C8AAA5A80E69}"/>
    <dgm:cxn modelId="{7D64766A-4E90-453D-A098-8C295BB27FBC}" type="presOf" srcId="{2FC435DC-3679-4FCD-AEF2-0B515EECF960}" destId="{8EDA603C-9CF7-43AC-A6E0-D4C316A71AA5}" srcOrd="0" destOrd="7" presId="urn:microsoft.com/office/officeart/2005/8/layout/radial2"/>
    <dgm:cxn modelId="{80CB296F-8287-42B9-AF9A-750436B75363}" srcId="{B0E79CDE-B5EB-4363-9C05-B85897F9FA33}" destId="{D015E599-5069-44FD-B28A-89CCFF5E7112}" srcOrd="10" destOrd="0" parTransId="{AE6A7169-D153-4D07-8DDD-7E6811B545F4}" sibTransId="{640FDFD5-C6FC-4056-964A-A30A3F17D895}"/>
    <dgm:cxn modelId="{6DBDF252-CD06-4F68-9032-3956B1C66E3F}" srcId="{B0E79CDE-B5EB-4363-9C05-B85897F9FA33}" destId="{A05C12E3-AAF7-4B12-813F-EF0E049B0CEE}" srcOrd="4" destOrd="0" parTransId="{DAE530E0-C7D8-4415-8E31-73300C3E1113}" sibTransId="{3B3A2543-0B52-4C04-ADD1-0D6DE1B6762B}"/>
    <dgm:cxn modelId="{C6926188-8B73-45C2-BA14-C63389790351}" srcId="{B0E79CDE-B5EB-4363-9C05-B85897F9FA33}" destId="{ED95E37E-5186-4DA9-BEC2-A58F905A6EC6}" srcOrd="0" destOrd="0" parTransId="{7FE6F09B-8C76-47B1-95D1-4AAABA7E9448}" sibTransId="{747C0290-38E7-4DE6-BE1A-E4DF23AD543C}"/>
    <dgm:cxn modelId="{BCC3438D-5DD7-4A54-8DC1-269DF65DFC3C}" type="presOf" srcId="{373EF5EB-56CF-495D-B58F-16BF44E0AD5C}" destId="{8EDA603C-9CF7-43AC-A6E0-D4C316A71AA5}" srcOrd="0" destOrd="2" presId="urn:microsoft.com/office/officeart/2005/8/layout/radial2"/>
    <dgm:cxn modelId="{9716B893-61F1-4F5B-BA23-93E72760750F}" type="presOf" srcId="{D015E599-5069-44FD-B28A-89CCFF5E7112}" destId="{8EDA603C-9CF7-43AC-A6E0-D4C316A71AA5}" srcOrd="0" destOrd="10" presId="urn:microsoft.com/office/officeart/2005/8/layout/radial2"/>
    <dgm:cxn modelId="{3DEF1994-4C45-479C-80D7-A28A6ECD980B}" type="presOf" srcId="{754D7DDE-EFCB-4BD7-A9CA-21D76935CF35}" destId="{8EDA603C-9CF7-43AC-A6E0-D4C316A71AA5}" srcOrd="0" destOrd="9" presId="urn:microsoft.com/office/officeart/2005/8/layout/radial2"/>
    <dgm:cxn modelId="{FBE30898-31AA-4845-A42C-8A249A1967B4}" type="presOf" srcId="{7C8E6768-5FD3-407A-AD54-CDE1E56B0C9C}" destId="{8EDA603C-9CF7-43AC-A6E0-D4C316A71AA5}" srcOrd="0" destOrd="1" presId="urn:microsoft.com/office/officeart/2005/8/layout/radial2"/>
    <dgm:cxn modelId="{4D5FE49F-4F17-4CE0-931D-FAD820939DC3}" type="presOf" srcId="{BDE05682-1C43-4276-ACDF-DC0F9D8CDE72}" destId="{8EDA603C-9CF7-43AC-A6E0-D4C316A71AA5}" srcOrd="0" destOrd="8" presId="urn:microsoft.com/office/officeart/2005/8/layout/radial2"/>
    <dgm:cxn modelId="{2DDC86A2-8B10-4942-88CE-B6DCDA43286B}" type="presOf" srcId="{1727A28F-1906-4CFE-BB0A-B2FF5B7C6CC9}" destId="{8EDA603C-9CF7-43AC-A6E0-D4C316A71AA5}" srcOrd="0" destOrd="3" presId="urn:microsoft.com/office/officeart/2005/8/layout/radial2"/>
    <dgm:cxn modelId="{6FF1DFB1-9B31-491A-8978-CED4D9059986}" type="presOf" srcId="{A05C12E3-AAF7-4B12-813F-EF0E049B0CEE}" destId="{8EDA603C-9CF7-43AC-A6E0-D4C316A71AA5}" srcOrd="0" destOrd="4" presId="urn:microsoft.com/office/officeart/2005/8/layout/radial2"/>
    <dgm:cxn modelId="{DE3110B8-9E25-4FE8-A2C7-C7B35E989D4D}" srcId="{B0E79CDE-B5EB-4363-9C05-B85897F9FA33}" destId="{7C8E6768-5FD3-407A-AD54-CDE1E56B0C9C}" srcOrd="1" destOrd="0" parTransId="{B5C4D53E-F335-4160-B725-8B91CEE64327}" sibTransId="{3967F373-62B9-41D5-9B09-965E1E78BDA2}"/>
    <dgm:cxn modelId="{2D13FABC-E57D-4297-9C93-DAB7530B6904}" srcId="{2B93E280-E73D-458E-A25F-6D8DE5F07850}" destId="{B0E79CDE-B5EB-4363-9C05-B85897F9FA33}" srcOrd="0" destOrd="0" parTransId="{A6DE11A7-D109-43BE-BDA6-C118D0FC730D}" sibTransId="{3E2322E8-7389-4041-AFE1-F7ED7CF60D7C}"/>
    <dgm:cxn modelId="{7C311BC3-E4D9-4F09-A4F5-99882D5ABA00}" srcId="{B0E79CDE-B5EB-4363-9C05-B85897F9FA33}" destId="{754D7DDE-EFCB-4BD7-A9CA-21D76935CF35}" srcOrd="9" destOrd="0" parTransId="{FF8E4BCD-248E-4F9E-B7E7-38D97C021DA0}" sibTransId="{0277F421-CC63-40EA-B25B-15298FFA225F}"/>
    <dgm:cxn modelId="{C36404D4-744D-441D-BDE0-40CA43702C23}" srcId="{B0E79CDE-B5EB-4363-9C05-B85897F9FA33}" destId="{2FC435DC-3679-4FCD-AEF2-0B515EECF960}" srcOrd="7" destOrd="0" parTransId="{049769FE-2AA5-49E1-BDCD-20D7952C132B}" sibTransId="{C8747098-CAA1-476A-A05C-90A7DE1DCCB6}"/>
    <dgm:cxn modelId="{6894C8E9-0DA4-4944-B527-158369D14EF9}" type="presOf" srcId="{B0E79CDE-B5EB-4363-9C05-B85897F9FA33}" destId="{D4CB6603-F3F1-4C36-82A2-C8E7AF191B47}" srcOrd="0" destOrd="0" presId="urn:microsoft.com/office/officeart/2005/8/layout/radial2"/>
    <dgm:cxn modelId="{ED8D33EB-B4C2-436E-A09D-0232A337E1CF}" type="presOf" srcId="{ED95E37E-5186-4DA9-BEC2-A58F905A6EC6}" destId="{8EDA603C-9CF7-43AC-A6E0-D4C316A71AA5}" srcOrd="0" destOrd="0" presId="urn:microsoft.com/office/officeart/2005/8/layout/radial2"/>
    <dgm:cxn modelId="{9AAB77ED-C2F4-4475-8633-11F86C6BBDAE}" type="presOf" srcId="{2B93E280-E73D-458E-A25F-6D8DE5F07850}" destId="{922FF0E9-7395-4F30-9372-7C3D36ACE76C}" srcOrd="0" destOrd="0" presId="urn:microsoft.com/office/officeart/2005/8/layout/radial2"/>
    <dgm:cxn modelId="{D0F4EFB0-9126-48C8-A2D3-91E7E2E804AF}" type="presParOf" srcId="{922FF0E9-7395-4F30-9372-7C3D36ACE76C}" destId="{62CB8E2B-A263-42A6-AE9B-25D34FCC6FC0}" srcOrd="0" destOrd="0" presId="urn:microsoft.com/office/officeart/2005/8/layout/radial2"/>
    <dgm:cxn modelId="{67633AFC-D3F5-4F7D-8AEA-2E96BB5BF2BD}" type="presParOf" srcId="{62CB8E2B-A263-42A6-AE9B-25D34FCC6FC0}" destId="{90C864EF-ED9D-4745-8047-9AB731F8DF58}" srcOrd="0" destOrd="0" presId="urn:microsoft.com/office/officeart/2005/8/layout/radial2"/>
    <dgm:cxn modelId="{DD434B55-CE78-45E7-931C-3BAB753CEE92}" type="presParOf" srcId="{90C864EF-ED9D-4745-8047-9AB731F8DF58}" destId="{535AC31E-70B1-4191-9AA4-1B4ECFD67DC2}" srcOrd="0" destOrd="0" presId="urn:microsoft.com/office/officeart/2005/8/layout/radial2"/>
    <dgm:cxn modelId="{D76E55E2-4F2D-4B0D-93C5-06900AB8D74B}" type="presParOf" srcId="{90C864EF-ED9D-4745-8047-9AB731F8DF58}" destId="{B3D0724A-AE2B-44DB-9FB5-155E7392E0D9}" srcOrd="1" destOrd="0" presId="urn:microsoft.com/office/officeart/2005/8/layout/radial2"/>
    <dgm:cxn modelId="{A5934386-E799-427E-8E8F-D14BE276830A}" type="presParOf" srcId="{62CB8E2B-A263-42A6-AE9B-25D34FCC6FC0}" destId="{7002BE52-119A-453A-9C97-68FCBBFFE1A6}" srcOrd="1" destOrd="0" presId="urn:microsoft.com/office/officeart/2005/8/layout/radial2"/>
    <dgm:cxn modelId="{9A25F73C-56D6-4173-8967-56AE1BD343F4}" type="presParOf" srcId="{62CB8E2B-A263-42A6-AE9B-25D34FCC6FC0}" destId="{675FBE83-9D74-492C-8457-C292E9088EC5}" srcOrd="2" destOrd="0" presId="urn:microsoft.com/office/officeart/2005/8/layout/radial2"/>
    <dgm:cxn modelId="{70A78ACE-1348-4E81-BBB6-395B75C2FC05}" type="presParOf" srcId="{675FBE83-9D74-492C-8457-C292E9088EC5}" destId="{D4CB6603-F3F1-4C36-82A2-C8E7AF191B47}" srcOrd="0" destOrd="0" presId="urn:microsoft.com/office/officeart/2005/8/layout/radial2"/>
    <dgm:cxn modelId="{71F54B44-730F-45DE-AD6B-E0728E72453D}" type="presParOf" srcId="{675FBE83-9D74-492C-8457-C292E9088EC5}" destId="{8EDA603C-9CF7-43AC-A6E0-D4C316A71AA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D09B4-89A0-4759-9540-C34C9C1A7EF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385BE66-7BD1-4920-8286-2CB0BDF5ECA6}">
      <dgm:prSet phldrT="[Texto]"/>
      <dgm:spPr/>
      <dgm:t>
        <a:bodyPr/>
        <a:lstStyle/>
        <a:p>
          <a:r>
            <a:rPr lang="es-ES"/>
            <a:t>OBSERVACIÓN GENERAL </a:t>
          </a:r>
          <a:r>
            <a:rPr lang="es-ES" err="1"/>
            <a:t>Nº</a:t>
          </a:r>
          <a:r>
            <a:rPr lang="es-ES"/>
            <a:t> 25 COMITÉ DERECHOS DEL NIÑO</a:t>
          </a:r>
        </a:p>
      </dgm:t>
    </dgm:pt>
    <dgm:pt modelId="{A273A173-B81C-40CC-9616-7C4C0580F402}" type="parTrans" cxnId="{A7C17A72-D40A-4A99-B4B1-E662816A1C40}">
      <dgm:prSet/>
      <dgm:spPr/>
      <dgm:t>
        <a:bodyPr/>
        <a:lstStyle/>
        <a:p>
          <a:endParaRPr lang="es-ES"/>
        </a:p>
      </dgm:t>
    </dgm:pt>
    <dgm:pt modelId="{AD5DD679-B9A7-4097-A0A8-B7C6E778DCC0}" type="sibTrans" cxnId="{A7C17A72-D40A-4A99-B4B1-E662816A1C40}">
      <dgm:prSet/>
      <dgm:spPr/>
      <dgm:t>
        <a:bodyPr/>
        <a:lstStyle/>
        <a:p>
          <a:endParaRPr lang="es-ES"/>
        </a:p>
      </dgm:t>
    </dgm:pt>
    <dgm:pt modelId="{302186A8-9703-45BC-AA25-6F56B0047C70}">
      <dgm:prSet phldrT="[Texto]"/>
      <dgm:spPr/>
      <dgm:t>
        <a:bodyPr/>
        <a:lstStyle/>
        <a:p>
          <a:r>
            <a:rPr lang="es-ES"/>
            <a:t>LO 8/2021, 4 DE JUNIO</a:t>
          </a:r>
        </a:p>
        <a:p>
          <a:r>
            <a:rPr lang="es-ES"/>
            <a:t>PROTECCIÓN INTEGRAL </a:t>
          </a:r>
        </a:p>
      </dgm:t>
    </dgm:pt>
    <dgm:pt modelId="{C7C397EB-0D3E-4AD7-833E-54C7BE385242}" type="parTrans" cxnId="{80E928A9-F28E-4B29-B241-B7C0E529A961}">
      <dgm:prSet/>
      <dgm:spPr/>
      <dgm:t>
        <a:bodyPr/>
        <a:lstStyle/>
        <a:p>
          <a:endParaRPr lang="es-ES"/>
        </a:p>
      </dgm:t>
    </dgm:pt>
    <dgm:pt modelId="{B3F5010D-9E1B-42FC-B9D2-898182CAF1A6}" type="sibTrans" cxnId="{80E928A9-F28E-4B29-B241-B7C0E529A961}">
      <dgm:prSet/>
      <dgm:spPr/>
      <dgm:t>
        <a:bodyPr/>
        <a:lstStyle/>
        <a:p>
          <a:endParaRPr lang="es-ES"/>
        </a:p>
      </dgm:t>
    </dgm:pt>
    <dgm:pt modelId="{71AF40BE-9F66-4505-B196-1AC82687ADED}">
      <dgm:prSet phldrT="[Texto]"/>
      <dgm:spPr/>
      <dgm:t>
        <a:bodyPr/>
        <a:lstStyle/>
        <a:p>
          <a:r>
            <a:rPr lang="es-ES"/>
            <a:t>ANTEPROYECTO LEY ORGÁNICA</a:t>
          </a:r>
        </a:p>
        <a:p>
          <a:r>
            <a:rPr lang="es-ES"/>
            <a:t>PROTECCIÓN PERSONAS MENORES DE EDAD EN LOS ENTORNOS DIGITALES</a:t>
          </a:r>
        </a:p>
      </dgm:t>
    </dgm:pt>
    <dgm:pt modelId="{37F6C2AC-0F8C-40DA-B243-4EA5143BE082}" type="parTrans" cxnId="{206DADA7-4518-487B-8879-0A9617B31E9C}">
      <dgm:prSet/>
      <dgm:spPr/>
      <dgm:t>
        <a:bodyPr/>
        <a:lstStyle/>
        <a:p>
          <a:endParaRPr lang="es-ES"/>
        </a:p>
      </dgm:t>
    </dgm:pt>
    <dgm:pt modelId="{087E4401-CD9F-4DC8-B562-F86EBDB52E69}" type="sibTrans" cxnId="{206DADA7-4518-487B-8879-0A9617B31E9C}">
      <dgm:prSet/>
      <dgm:spPr/>
      <dgm:t>
        <a:bodyPr/>
        <a:lstStyle/>
        <a:p>
          <a:endParaRPr lang="es-ES"/>
        </a:p>
      </dgm:t>
    </dgm:pt>
    <dgm:pt modelId="{B1254A4C-C106-4A19-BD25-E2311AFD59C0}" type="pres">
      <dgm:prSet presAssocID="{B6DD09B4-89A0-4759-9540-C34C9C1A7EF2}" presName="linear" presStyleCnt="0">
        <dgm:presLayoutVars>
          <dgm:animLvl val="lvl"/>
          <dgm:resizeHandles val="exact"/>
        </dgm:presLayoutVars>
      </dgm:prSet>
      <dgm:spPr/>
    </dgm:pt>
    <dgm:pt modelId="{96D97558-466A-4157-860A-8A868952CE0F}" type="pres">
      <dgm:prSet presAssocID="{E385BE66-7BD1-4920-8286-2CB0BDF5EC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F05C51-2C8A-4585-AFC0-0A3D1848516E}" type="pres">
      <dgm:prSet presAssocID="{AD5DD679-B9A7-4097-A0A8-B7C6E778DCC0}" presName="spacer" presStyleCnt="0"/>
      <dgm:spPr/>
    </dgm:pt>
    <dgm:pt modelId="{38674E76-AE26-4A52-B89C-D774AECD5A16}" type="pres">
      <dgm:prSet presAssocID="{302186A8-9703-45BC-AA25-6F56B0047C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6D2DE7-B51C-4313-A66C-3659934BACDA}" type="pres">
      <dgm:prSet presAssocID="{B3F5010D-9E1B-42FC-B9D2-898182CAF1A6}" presName="spacer" presStyleCnt="0"/>
      <dgm:spPr/>
    </dgm:pt>
    <dgm:pt modelId="{18748B87-FA96-420B-8B9C-2ABAF1BE3BE5}" type="pres">
      <dgm:prSet presAssocID="{71AF40BE-9F66-4505-B196-1AC82687ADE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355A83D-85E2-4E38-9F4A-09380928C2B5}" type="presOf" srcId="{302186A8-9703-45BC-AA25-6F56B0047C70}" destId="{38674E76-AE26-4A52-B89C-D774AECD5A16}" srcOrd="0" destOrd="0" presId="urn:microsoft.com/office/officeart/2005/8/layout/vList2"/>
    <dgm:cxn modelId="{81E18465-644B-4F9D-8199-CC223CEE94E6}" type="presOf" srcId="{B6DD09B4-89A0-4759-9540-C34C9C1A7EF2}" destId="{B1254A4C-C106-4A19-BD25-E2311AFD59C0}" srcOrd="0" destOrd="0" presId="urn:microsoft.com/office/officeart/2005/8/layout/vList2"/>
    <dgm:cxn modelId="{A7C17A72-D40A-4A99-B4B1-E662816A1C40}" srcId="{B6DD09B4-89A0-4759-9540-C34C9C1A7EF2}" destId="{E385BE66-7BD1-4920-8286-2CB0BDF5ECA6}" srcOrd="0" destOrd="0" parTransId="{A273A173-B81C-40CC-9616-7C4C0580F402}" sibTransId="{AD5DD679-B9A7-4097-A0A8-B7C6E778DCC0}"/>
    <dgm:cxn modelId="{206DADA7-4518-487B-8879-0A9617B31E9C}" srcId="{B6DD09B4-89A0-4759-9540-C34C9C1A7EF2}" destId="{71AF40BE-9F66-4505-B196-1AC82687ADED}" srcOrd="2" destOrd="0" parTransId="{37F6C2AC-0F8C-40DA-B243-4EA5143BE082}" sibTransId="{087E4401-CD9F-4DC8-B562-F86EBDB52E69}"/>
    <dgm:cxn modelId="{80E928A9-F28E-4B29-B241-B7C0E529A961}" srcId="{B6DD09B4-89A0-4759-9540-C34C9C1A7EF2}" destId="{302186A8-9703-45BC-AA25-6F56B0047C70}" srcOrd="1" destOrd="0" parTransId="{C7C397EB-0D3E-4AD7-833E-54C7BE385242}" sibTransId="{B3F5010D-9E1B-42FC-B9D2-898182CAF1A6}"/>
    <dgm:cxn modelId="{DE5BB9D4-FF1B-4C16-8A94-B30BD6C76433}" type="presOf" srcId="{E385BE66-7BD1-4920-8286-2CB0BDF5ECA6}" destId="{96D97558-466A-4157-860A-8A868952CE0F}" srcOrd="0" destOrd="0" presId="urn:microsoft.com/office/officeart/2005/8/layout/vList2"/>
    <dgm:cxn modelId="{3BF2ACEB-925E-4C1E-9A67-726AFD67FC64}" type="presOf" srcId="{71AF40BE-9F66-4505-B196-1AC82687ADED}" destId="{18748B87-FA96-420B-8B9C-2ABAF1BE3BE5}" srcOrd="0" destOrd="0" presId="urn:microsoft.com/office/officeart/2005/8/layout/vList2"/>
    <dgm:cxn modelId="{36ECDE3D-58C7-4B76-AEE3-34BC9ACD19A4}" type="presParOf" srcId="{B1254A4C-C106-4A19-BD25-E2311AFD59C0}" destId="{96D97558-466A-4157-860A-8A868952CE0F}" srcOrd="0" destOrd="0" presId="urn:microsoft.com/office/officeart/2005/8/layout/vList2"/>
    <dgm:cxn modelId="{42A6B15B-045C-401D-8023-9F9093BA2463}" type="presParOf" srcId="{B1254A4C-C106-4A19-BD25-E2311AFD59C0}" destId="{5FF05C51-2C8A-4585-AFC0-0A3D1848516E}" srcOrd="1" destOrd="0" presId="urn:microsoft.com/office/officeart/2005/8/layout/vList2"/>
    <dgm:cxn modelId="{1EE7F4A6-32DD-4468-8D17-CDAEBA5AF141}" type="presParOf" srcId="{B1254A4C-C106-4A19-BD25-E2311AFD59C0}" destId="{38674E76-AE26-4A52-B89C-D774AECD5A16}" srcOrd="2" destOrd="0" presId="urn:microsoft.com/office/officeart/2005/8/layout/vList2"/>
    <dgm:cxn modelId="{ABA92D70-EA20-48C5-91B6-99F7E687F120}" type="presParOf" srcId="{B1254A4C-C106-4A19-BD25-E2311AFD59C0}" destId="{4F6D2DE7-B51C-4313-A66C-3659934BACDA}" srcOrd="3" destOrd="0" presId="urn:microsoft.com/office/officeart/2005/8/layout/vList2"/>
    <dgm:cxn modelId="{A40B24C0-7B4F-44A3-9941-A69C10B9C8F1}" type="presParOf" srcId="{B1254A4C-C106-4A19-BD25-E2311AFD59C0}" destId="{18748B87-FA96-420B-8B9C-2ABAF1BE3BE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67611-EE02-4917-BE7B-73BA2EAA0EF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721643-5570-4345-8A14-4609916AD258}">
      <dgm:prSet/>
      <dgm:spPr/>
      <dgm:t>
        <a:bodyPr/>
        <a:lstStyle/>
        <a:p>
          <a:r>
            <a:rPr lang="es-ES" b="1"/>
            <a:t>Art. 45.- Uso seguro y responsable de Internet.</a:t>
          </a:r>
          <a:r>
            <a:rPr lang="es-ES"/>
            <a:t>1. Las administraciones públicas PROMOVERÁN </a:t>
          </a:r>
          <a:r>
            <a:rPr lang="es-ES" b="1"/>
            <a:t>uso seguro y responsable de Internet y las tecnologías de la información y la comunicación, así como sobre los riesgos derivados de un uso inadecuado </a:t>
          </a:r>
          <a:r>
            <a:rPr lang="es-ES"/>
            <a:t>que puedan generar fenómenos de violencia sexual contra los niños, niñas y adolescentes como el </a:t>
          </a:r>
          <a:r>
            <a:rPr lang="es-ES" i="1"/>
            <a:t>ciberbullying</a:t>
          </a:r>
          <a:r>
            <a:rPr lang="es-ES"/>
            <a:t>, el </a:t>
          </a:r>
          <a:r>
            <a:rPr lang="es-ES" i="1"/>
            <a:t>grooming</a:t>
          </a:r>
          <a:r>
            <a:rPr lang="es-ES"/>
            <a:t>, la </a:t>
          </a:r>
          <a:r>
            <a:rPr lang="es-ES" err="1"/>
            <a:t>ciberviolencia</a:t>
          </a:r>
          <a:r>
            <a:rPr lang="es-ES"/>
            <a:t> de género o el </a:t>
          </a:r>
          <a:r>
            <a:rPr lang="es-ES" i="1"/>
            <a:t>sexting</a:t>
          </a:r>
          <a:r>
            <a:rPr lang="es-ES"/>
            <a:t>, así como el acceso y consumo de pornografía entre la población menor de edad.</a:t>
          </a:r>
          <a:endParaRPr lang="en-US"/>
        </a:p>
      </dgm:t>
    </dgm:pt>
    <dgm:pt modelId="{7161957D-F1C9-49BA-84A3-3E635E70F414}" type="parTrans" cxnId="{BD660CA6-F32E-4E26-B8E2-3DBE3056814C}">
      <dgm:prSet/>
      <dgm:spPr/>
      <dgm:t>
        <a:bodyPr/>
        <a:lstStyle/>
        <a:p>
          <a:endParaRPr lang="en-US"/>
        </a:p>
      </dgm:t>
    </dgm:pt>
    <dgm:pt modelId="{966EE46A-ED19-4796-BBC4-DAEF0004D9FC}" type="sibTrans" cxnId="{BD660CA6-F32E-4E26-B8E2-3DBE3056814C}">
      <dgm:prSet/>
      <dgm:spPr/>
      <dgm:t>
        <a:bodyPr/>
        <a:lstStyle/>
        <a:p>
          <a:endParaRPr lang="en-US"/>
        </a:p>
      </dgm:t>
    </dgm:pt>
    <dgm:pt modelId="{9D6D2534-AE77-4F7F-B60A-A288AC13795F}">
      <dgm:prSet/>
      <dgm:spPr/>
      <dgm:t>
        <a:bodyPr/>
        <a:lstStyle/>
        <a:p>
          <a:r>
            <a:rPr lang="es-ES" b="1"/>
            <a:t>Art. 46.- </a:t>
          </a:r>
          <a:r>
            <a:rPr lang="es-ES"/>
            <a:t>Además, las administraciones públicas </a:t>
          </a:r>
          <a:r>
            <a:rPr lang="es-ES" b="1"/>
            <a:t>FOMENTARÁN la implementación y el uso de mecanismos de control parental</a:t>
          </a:r>
          <a:r>
            <a:rPr lang="es-ES"/>
            <a:t> que ayuden a proteger a las personas menores de edad del riesgo de exposición a contenidos y contactos nocivos, así como de los mecanismos de denuncia y bloqueo</a:t>
          </a:r>
          <a:endParaRPr lang="en-US"/>
        </a:p>
      </dgm:t>
    </dgm:pt>
    <dgm:pt modelId="{48E57DCB-F14C-434F-8809-399BC14DB355}" type="parTrans" cxnId="{BE3FFCE9-9FE7-420A-9ABF-DC5A2ECC4EBF}">
      <dgm:prSet/>
      <dgm:spPr/>
      <dgm:t>
        <a:bodyPr/>
        <a:lstStyle/>
        <a:p>
          <a:endParaRPr lang="en-US"/>
        </a:p>
      </dgm:t>
    </dgm:pt>
    <dgm:pt modelId="{8F10856C-AE40-4A05-82C7-43A67F8CC679}" type="sibTrans" cxnId="{BE3FFCE9-9FE7-420A-9ABF-DC5A2ECC4EBF}">
      <dgm:prSet/>
      <dgm:spPr/>
      <dgm:t>
        <a:bodyPr/>
        <a:lstStyle/>
        <a:p>
          <a:endParaRPr lang="en-US"/>
        </a:p>
      </dgm:t>
    </dgm:pt>
    <dgm:pt modelId="{46606291-4B40-4CA4-87E5-42A2B2216101}" type="pres">
      <dgm:prSet presAssocID="{43567611-EE02-4917-BE7B-73BA2EAA0E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C659B1-73E8-4826-BD5B-FF4E903EF735}" type="pres">
      <dgm:prSet presAssocID="{A1721643-5570-4345-8A14-4609916AD258}" presName="hierRoot1" presStyleCnt="0"/>
      <dgm:spPr/>
    </dgm:pt>
    <dgm:pt modelId="{C6417669-53B8-4D85-8B28-AE569932FC0C}" type="pres">
      <dgm:prSet presAssocID="{A1721643-5570-4345-8A14-4609916AD258}" presName="composite" presStyleCnt="0"/>
      <dgm:spPr/>
    </dgm:pt>
    <dgm:pt modelId="{7D4A24A3-D793-4E5F-98BD-91DD192CE2EA}" type="pres">
      <dgm:prSet presAssocID="{A1721643-5570-4345-8A14-4609916AD258}" presName="background" presStyleLbl="node0" presStyleIdx="0" presStyleCnt="2"/>
      <dgm:spPr/>
    </dgm:pt>
    <dgm:pt modelId="{E7A20526-1292-46BE-8E89-87EC550498F1}" type="pres">
      <dgm:prSet presAssocID="{A1721643-5570-4345-8A14-4609916AD258}" presName="text" presStyleLbl="fgAcc0" presStyleIdx="0" presStyleCnt="2">
        <dgm:presLayoutVars>
          <dgm:chPref val="3"/>
        </dgm:presLayoutVars>
      </dgm:prSet>
      <dgm:spPr/>
    </dgm:pt>
    <dgm:pt modelId="{D91D32B2-BA2A-400F-9008-DD6DAF32E080}" type="pres">
      <dgm:prSet presAssocID="{A1721643-5570-4345-8A14-4609916AD258}" presName="hierChild2" presStyleCnt="0"/>
      <dgm:spPr/>
    </dgm:pt>
    <dgm:pt modelId="{B0DCD561-FB1D-411A-9461-B9B78B6126BB}" type="pres">
      <dgm:prSet presAssocID="{9D6D2534-AE77-4F7F-B60A-A288AC13795F}" presName="hierRoot1" presStyleCnt="0"/>
      <dgm:spPr/>
    </dgm:pt>
    <dgm:pt modelId="{75DDC761-BA9E-47CE-BB95-19346C2EC79B}" type="pres">
      <dgm:prSet presAssocID="{9D6D2534-AE77-4F7F-B60A-A288AC13795F}" presName="composite" presStyleCnt="0"/>
      <dgm:spPr/>
    </dgm:pt>
    <dgm:pt modelId="{D42F517D-A49F-4AA2-AD57-8B4A64924C1F}" type="pres">
      <dgm:prSet presAssocID="{9D6D2534-AE77-4F7F-B60A-A288AC13795F}" presName="background" presStyleLbl="node0" presStyleIdx="1" presStyleCnt="2"/>
      <dgm:spPr/>
    </dgm:pt>
    <dgm:pt modelId="{4B708BCD-A2E7-4E60-BFAD-A6449EC5CB20}" type="pres">
      <dgm:prSet presAssocID="{9D6D2534-AE77-4F7F-B60A-A288AC13795F}" presName="text" presStyleLbl="fgAcc0" presStyleIdx="1" presStyleCnt="2">
        <dgm:presLayoutVars>
          <dgm:chPref val="3"/>
        </dgm:presLayoutVars>
      </dgm:prSet>
      <dgm:spPr/>
    </dgm:pt>
    <dgm:pt modelId="{3FF7A2B6-8E52-40F9-AD0E-98A1A8904A79}" type="pres">
      <dgm:prSet presAssocID="{9D6D2534-AE77-4F7F-B60A-A288AC13795F}" presName="hierChild2" presStyleCnt="0"/>
      <dgm:spPr/>
    </dgm:pt>
  </dgm:ptLst>
  <dgm:cxnLst>
    <dgm:cxn modelId="{A7AF5C33-9221-42F6-8D03-AA1ABA56F6EA}" type="presOf" srcId="{9D6D2534-AE77-4F7F-B60A-A288AC13795F}" destId="{4B708BCD-A2E7-4E60-BFAD-A6449EC5CB20}" srcOrd="0" destOrd="0" presId="urn:microsoft.com/office/officeart/2005/8/layout/hierarchy1"/>
    <dgm:cxn modelId="{1B924251-8BBF-43F6-8874-51E4FAC418C2}" type="presOf" srcId="{43567611-EE02-4917-BE7B-73BA2EAA0EFD}" destId="{46606291-4B40-4CA4-87E5-42A2B2216101}" srcOrd="0" destOrd="0" presId="urn:microsoft.com/office/officeart/2005/8/layout/hierarchy1"/>
    <dgm:cxn modelId="{6B88D5A2-3200-43F4-871B-8EF69A5CE389}" type="presOf" srcId="{A1721643-5570-4345-8A14-4609916AD258}" destId="{E7A20526-1292-46BE-8E89-87EC550498F1}" srcOrd="0" destOrd="0" presId="urn:microsoft.com/office/officeart/2005/8/layout/hierarchy1"/>
    <dgm:cxn modelId="{BD660CA6-F32E-4E26-B8E2-3DBE3056814C}" srcId="{43567611-EE02-4917-BE7B-73BA2EAA0EFD}" destId="{A1721643-5570-4345-8A14-4609916AD258}" srcOrd="0" destOrd="0" parTransId="{7161957D-F1C9-49BA-84A3-3E635E70F414}" sibTransId="{966EE46A-ED19-4796-BBC4-DAEF0004D9FC}"/>
    <dgm:cxn modelId="{BE3FFCE9-9FE7-420A-9ABF-DC5A2ECC4EBF}" srcId="{43567611-EE02-4917-BE7B-73BA2EAA0EFD}" destId="{9D6D2534-AE77-4F7F-B60A-A288AC13795F}" srcOrd="1" destOrd="0" parTransId="{48E57DCB-F14C-434F-8809-399BC14DB355}" sibTransId="{8F10856C-AE40-4A05-82C7-43A67F8CC679}"/>
    <dgm:cxn modelId="{E618ED0A-E59F-4100-B4DB-6FA800BBD342}" type="presParOf" srcId="{46606291-4B40-4CA4-87E5-42A2B2216101}" destId="{B0C659B1-73E8-4826-BD5B-FF4E903EF735}" srcOrd="0" destOrd="0" presId="urn:microsoft.com/office/officeart/2005/8/layout/hierarchy1"/>
    <dgm:cxn modelId="{E125A74E-33D3-4BAE-833E-1B072BA50E89}" type="presParOf" srcId="{B0C659B1-73E8-4826-BD5B-FF4E903EF735}" destId="{C6417669-53B8-4D85-8B28-AE569932FC0C}" srcOrd="0" destOrd="0" presId="urn:microsoft.com/office/officeart/2005/8/layout/hierarchy1"/>
    <dgm:cxn modelId="{A1EF9B6E-3AA3-4415-80FD-A12919391A75}" type="presParOf" srcId="{C6417669-53B8-4D85-8B28-AE569932FC0C}" destId="{7D4A24A3-D793-4E5F-98BD-91DD192CE2EA}" srcOrd="0" destOrd="0" presId="urn:microsoft.com/office/officeart/2005/8/layout/hierarchy1"/>
    <dgm:cxn modelId="{2ECCBAC9-7FC0-4208-A3BC-7336360EAF4E}" type="presParOf" srcId="{C6417669-53B8-4D85-8B28-AE569932FC0C}" destId="{E7A20526-1292-46BE-8E89-87EC550498F1}" srcOrd="1" destOrd="0" presId="urn:microsoft.com/office/officeart/2005/8/layout/hierarchy1"/>
    <dgm:cxn modelId="{9FE2C468-4DBF-4087-AEB7-33F5FE734A5A}" type="presParOf" srcId="{B0C659B1-73E8-4826-BD5B-FF4E903EF735}" destId="{D91D32B2-BA2A-400F-9008-DD6DAF32E080}" srcOrd="1" destOrd="0" presId="urn:microsoft.com/office/officeart/2005/8/layout/hierarchy1"/>
    <dgm:cxn modelId="{0CD88E21-4A59-4C4E-BA79-0E4F1FCA0C8B}" type="presParOf" srcId="{46606291-4B40-4CA4-87E5-42A2B2216101}" destId="{B0DCD561-FB1D-411A-9461-B9B78B6126BB}" srcOrd="1" destOrd="0" presId="urn:microsoft.com/office/officeart/2005/8/layout/hierarchy1"/>
    <dgm:cxn modelId="{4B998D51-7B3A-443B-B381-D2BC979519A5}" type="presParOf" srcId="{B0DCD561-FB1D-411A-9461-B9B78B6126BB}" destId="{75DDC761-BA9E-47CE-BB95-19346C2EC79B}" srcOrd="0" destOrd="0" presId="urn:microsoft.com/office/officeart/2005/8/layout/hierarchy1"/>
    <dgm:cxn modelId="{A245562C-E2E7-47FE-B693-21DB155B6677}" type="presParOf" srcId="{75DDC761-BA9E-47CE-BB95-19346C2EC79B}" destId="{D42F517D-A49F-4AA2-AD57-8B4A64924C1F}" srcOrd="0" destOrd="0" presId="urn:microsoft.com/office/officeart/2005/8/layout/hierarchy1"/>
    <dgm:cxn modelId="{A39AA870-5C2D-407D-AB18-DC1D699F7D0B}" type="presParOf" srcId="{75DDC761-BA9E-47CE-BB95-19346C2EC79B}" destId="{4B708BCD-A2E7-4E60-BFAD-A6449EC5CB20}" srcOrd="1" destOrd="0" presId="urn:microsoft.com/office/officeart/2005/8/layout/hierarchy1"/>
    <dgm:cxn modelId="{C4ED0545-057A-4B82-ABDA-64C6B63010C4}" type="presParOf" srcId="{B0DCD561-FB1D-411A-9461-B9B78B6126BB}" destId="{3FF7A2B6-8E52-40F9-AD0E-98A1A8904A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D9FA4-AAF3-4BFD-B2EB-1D50460D0F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4A0F46-A0C6-474E-B7C1-AD1652FD833C}">
      <dgm:prSet custT="1"/>
      <dgm:spPr/>
      <dgm:t>
        <a:bodyPr/>
        <a:lstStyle/>
        <a:p>
          <a:r>
            <a:rPr lang="es-ES" sz="1800"/>
            <a:t>La distribución o difusión pública a través de Internet, del teléfono o de cualquier otra tecnología de la información o de la comunicación de contenidos específicamente destinados a promover, fomentar o incitar al </a:t>
          </a:r>
          <a:endParaRPr lang="en-US" sz="1800"/>
        </a:p>
      </dgm:t>
    </dgm:pt>
    <dgm:pt modelId="{5CCB8FF1-06F0-4306-AC3F-ACAF64089199}" type="parTrans" cxnId="{56117D58-71C2-4506-9ABE-CEFFA30B2749}">
      <dgm:prSet/>
      <dgm:spPr/>
      <dgm:t>
        <a:bodyPr/>
        <a:lstStyle/>
        <a:p>
          <a:endParaRPr lang="en-US"/>
        </a:p>
      </dgm:t>
    </dgm:pt>
    <dgm:pt modelId="{C81C4CEF-2552-420B-A303-F1B13424AE88}" type="sibTrans" cxnId="{56117D58-71C2-4506-9ABE-CEFFA30B2749}">
      <dgm:prSet/>
      <dgm:spPr/>
      <dgm:t>
        <a:bodyPr/>
        <a:lstStyle/>
        <a:p>
          <a:endParaRPr lang="en-US"/>
        </a:p>
      </dgm:t>
    </dgm:pt>
    <dgm:pt modelId="{CC341533-C25E-4983-AA6D-EE6F541A8AC1}">
      <dgm:prSet custT="1"/>
      <dgm:spPr/>
      <dgm:t>
        <a:bodyPr/>
        <a:lstStyle/>
        <a:p>
          <a:r>
            <a:rPr lang="es-ES" sz="1200" b="1"/>
            <a:t>143 BIS: al suicidio de personas menores de edad </a:t>
          </a:r>
          <a:r>
            <a:rPr lang="es-ES" sz="1200"/>
            <a:t>o personas con discapacidad necesitadas de especial protección será castigada con la pena de prisión de uno a cuatro años.</a:t>
          </a:r>
          <a:endParaRPr lang="en-US" sz="1200"/>
        </a:p>
      </dgm:t>
    </dgm:pt>
    <dgm:pt modelId="{17B0F3F7-31B6-4BE7-97EF-48EB0A699F4A}" type="parTrans" cxnId="{65ED43E0-22CF-44F5-B6C4-36868B7B273A}">
      <dgm:prSet/>
      <dgm:spPr/>
      <dgm:t>
        <a:bodyPr/>
        <a:lstStyle/>
        <a:p>
          <a:endParaRPr lang="en-US"/>
        </a:p>
      </dgm:t>
    </dgm:pt>
    <dgm:pt modelId="{5E456CD8-3452-450A-AF06-A315BA32C1F4}" type="sibTrans" cxnId="{65ED43E0-22CF-44F5-B6C4-36868B7B273A}">
      <dgm:prSet/>
      <dgm:spPr/>
      <dgm:t>
        <a:bodyPr/>
        <a:lstStyle/>
        <a:p>
          <a:endParaRPr lang="en-US"/>
        </a:p>
      </dgm:t>
    </dgm:pt>
    <dgm:pt modelId="{24CBDEA5-748D-40DA-B8FF-C00A32409A79}">
      <dgm:prSet custT="1"/>
      <dgm:spPr/>
      <dgm:t>
        <a:bodyPr/>
        <a:lstStyle/>
        <a:p>
          <a:r>
            <a:rPr lang="es-ES" sz="1200" b="1"/>
            <a:t>156 TER: a autolesión de personas menores de edad </a:t>
          </a:r>
          <a:r>
            <a:rPr lang="es-ES" sz="1200"/>
            <a:t>o personas con discapacidad necesitadas de especial protección será castigada con la pena de prisión de seis meses a tres años.</a:t>
          </a:r>
          <a:endParaRPr lang="en-US" sz="1200"/>
        </a:p>
      </dgm:t>
    </dgm:pt>
    <dgm:pt modelId="{800A1C79-128D-47FC-BA85-BD8DD74DDE08}" type="parTrans" cxnId="{2CB798C7-651B-44A9-B073-D5205422FC8C}">
      <dgm:prSet/>
      <dgm:spPr/>
      <dgm:t>
        <a:bodyPr/>
        <a:lstStyle/>
        <a:p>
          <a:endParaRPr lang="en-US"/>
        </a:p>
      </dgm:t>
    </dgm:pt>
    <dgm:pt modelId="{E22CC55F-3D16-4197-B690-39CCD3E83635}" type="sibTrans" cxnId="{2CB798C7-651B-44A9-B073-D5205422FC8C}">
      <dgm:prSet/>
      <dgm:spPr/>
      <dgm:t>
        <a:bodyPr/>
        <a:lstStyle/>
        <a:p>
          <a:endParaRPr lang="en-US"/>
        </a:p>
      </dgm:t>
    </dgm:pt>
    <dgm:pt modelId="{B2F8C8C6-CF59-4EB0-A92A-9F7DF53F7E23}">
      <dgm:prSet custT="1"/>
      <dgm:spPr/>
      <dgm:t>
        <a:bodyPr/>
        <a:lstStyle/>
        <a:p>
          <a:r>
            <a:rPr lang="es-ES" sz="1200" b="1"/>
            <a:t>189 BIS: </a:t>
          </a:r>
          <a:r>
            <a:rPr lang="es-ES" sz="1200"/>
            <a:t>la comisión de los delitos </a:t>
          </a:r>
          <a:r>
            <a:rPr lang="es-ES" sz="1200" b="1"/>
            <a:t>prostitución y a la explotación sexual y corrupción de menores; agresiones sexuales a menores de dieciséis años; y delitos relativos a la prostitución y a la explotación sexual y corrupción de menores </a:t>
          </a:r>
          <a:r>
            <a:rPr lang="es-ES" sz="1200"/>
            <a:t>será castigada con la pena de multa de seis a doce meses o pena de prisión de uno a tres años.</a:t>
          </a:r>
          <a:endParaRPr lang="en-US" sz="1200"/>
        </a:p>
      </dgm:t>
    </dgm:pt>
    <dgm:pt modelId="{646D0E0F-CE65-4EE3-B191-5A4ECD7A4F67}" type="parTrans" cxnId="{A03F3F65-39C0-4994-A970-2165411696EC}">
      <dgm:prSet/>
      <dgm:spPr/>
      <dgm:t>
        <a:bodyPr/>
        <a:lstStyle/>
        <a:p>
          <a:endParaRPr lang="en-US"/>
        </a:p>
      </dgm:t>
    </dgm:pt>
    <dgm:pt modelId="{046766DB-C915-4D2B-9530-D6CD54224443}" type="sibTrans" cxnId="{A03F3F65-39C0-4994-A970-2165411696EC}">
      <dgm:prSet/>
      <dgm:spPr/>
      <dgm:t>
        <a:bodyPr/>
        <a:lstStyle/>
        <a:p>
          <a:endParaRPr lang="en-US"/>
        </a:p>
      </dgm:t>
    </dgm:pt>
    <dgm:pt modelId="{2E9D509E-4A18-40EC-80AD-BC1767D9E8CE}">
      <dgm:prSet custT="1"/>
      <dgm:spPr/>
      <dgm:t>
        <a:bodyPr/>
        <a:lstStyle/>
        <a:p>
          <a:r>
            <a:rPr lang="es-ES" sz="1200" b="1"/>
            <a:t>361 BIS: </a:t>
          </a:r>
          <a:r>
            <a:rPr lang="es-ES" sz="1200"/>
            <a:t>promover o facilitar </a:t>
          </a:r>
          <a:r>
            <a:rPr lang="es-ES" sz="1200" b="1"/>
            <a:t>entre personas menores de edad </a:t>
          </a:r>
          <a:r>
            <a:rPr lang="es-ES" sz="1200"/>
            <a:t>o personas con discapacidad necesitadas de especial protección, </a:t>
          </a:r>
          <a:r>
            <a:rPr lang="es-ES" sz="1200" b="1"/>
            <a:t>el consumo de productos, preparados o sustancias o la utilización de técnicas de ingestión o eliminación de productos alimenticios cuyo uso sea susceptible de generar riesgo para la salud de las personas </a:t>
          </a:r>
          <a:r>
            <a:rPr lang="es-ES" sz="1200"/>
            <a:t>será castigado con la pena de multa de seis a doce meses o pena de prisión de uno a tres años</a:t>
          </a:r>
          <a:endParaRPr lang="en-US" sz="1200"/>
        </a:p>
      </dgm:t>
    </dgm:pt>
    <dgm:pt modelId="{68EBE8E5-E77C-4170-AD9C-7D3F4739EC84}" type="parTrans" cxnId="{83E3B304-0F20-44A0-990D-AC8939B9C9D9}">
      <dgm:prSet/>
      <dgm:spPr/>
      <dgm:t>
        <a:bodyPr/>
        <a:lstStyle/>
        <a:p>
          <a:endParaRPr lang="en-US"/>
        </a:p>
      </dgm:t>
    </dgm:pt>
    <dgm:pt modelId="{881D99B5-7ED3-47F1-90FF-B2A66FDC0E35}" type="sibTrans" cxnId="{83E3B304-0F20-44A0-990D-AC8939B9C9D9}">
      <dgm:prSet/>
      <dgm:spPr/>
      <dgm:t>
        <a:bodyPr/>
        <a:lstStyle/>
        <a:p>
          <a:endParaRPr lang="en-US"/>
        </a:p>
      </dgm:t>
    </dgm:pt>
    <dgm:pt modelId="{E93EAC47-D42B-4044-8BC8-A4C257A81ADA}">
      <dgm:prSet custT="1"/>
      <dgm:spPr/>
      <dgm:t>
        <a:bodyPr/>
        <a:lstStyle/>
        <a:p>
          <a:r>
            <a:rPr lang="es-ES" sz="1600"/>
            <a:t>Las autoridades judiciales ordenarán la adopción de las medidas necesarias para la retirada de los contenidos a los que se refiere el párrafo anterior, para la interrupción de los servicios que ofrezcan predominantemente dichos contenidos o para el bloqueo de unos y otros cuando radiquen en el extranjero.»</a:t>
          </a:r>
          <a:endParaRPr lang="en-US" sz="1600"/>
        </a:p>
      </dgm:t>
    </dgm:pt>
    <dgm:pt modelId="{1C92D81C-A475-4BE5-B5EC-F042BECE576F}" type="parTrans" cxnId="{DC7F5C1F-3635-4554-8ACF-7E380DE76C6B}">
      <dgm:prSet/>
      <dgm:spPr/>
      <dgm:t>
        <a:bodyPr/>
        <a:lstStyle/>
        <a:p>
          <a:endParaRPr lang="en-US"/>
        </a:p>
      </dgm:t>
    </dgm:pt>
    <dgm:pt modelId="{7E8EF3B5-50ED-4606-A44B-E0D7FF707F8A}" type="sibTrans" cxnId="{DC7F5C1F-3635-4554-8ACF-7E380DE76C6B}">
      <dgm:prSet/>
      <dgm:spPr/>
      <dgm:t>
        <a:bodyPr/>
        <a:lstStyle/>
        <a:p>
          <a:endParaRPr lang="en-US"/>
        </a:p>
      </dgm:t>
    </dgm:pt>
    <dgm:pt modelId="{37BCF328-0976-4406-941A-0E3D6C80AC94}" type="pres">
      <dgm:prSet presAssocID="{B15D9FA4-AAF3-4BFD-B2EB-1D50460D0F0A}" presName="linear" presStyleCnt="0">
        <dgm:presLayoutVars>
          <dgm:animLvl val="lvl"/>
          <dgm:resizeHandles val="exact"/>
        </dgm:presLayoutVars>
      </dgm:prSet>
      <dgm:spPr/>
    </dgm:pt>
    <dgm:pt modelId="{8A8FC0D0-13C7-4F9F-9A19-1F7C332C95ED}" type="pres">
      <dgm:prSet presAssocID="{8F4A0F46-A0C6-474E-B7C1-AD1652FD83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C05526-3307-415F-A643-01407D96F7B0}" type="pres">
      <dgm:prSet presAssocID="{8F4A0F46-A0C6-474E-B7C1-AD1652FD833C}" presName="childText" presStyleLbl="revTx" presStyleIdx="0" presStyleCnt="1" custLinFactNeighborX="-5597" custLinFactNeighborY="1308">
        <dgm:presLayoutVars>
          <dgm:bulletEnabled val="1"/>
        </dgm:presLayoutVars>
      </dgm:prSet>
      <dgm:spPr/>
    </dgm:pt>
    <dgm:pt modelId="{F181D19E-A6B2-44A1-9ABD-AFA934101CFC}" type="pres">
      <dgm:prSet presAssocID="{E93EAC47-D42B-4044-8BC8-A4C257A81ADA}" presName="parentText" presStyleLbl="node1" presStyleIdx="1" presStyleCnt="2" custLinFactNeighborX="87" custLinFactNeighborY="10085">
        <dgm:presLayoutVars>
          <dgm:chMax val="0"/>
          <dgm:bulletEnabled val="1"/>
        </dgm:presLayoutVars>
      </dgm:prSet>
      <dgm:spPr/>
    </dgm:pt>
  </dgm:ptLst>
  <dgm:cxnLst>
    <dgm:cxn modelId="{83E3B304-0F20-44A0-990D-AC8939B9C9D9}" srcId="{8F4A0F46-A0C6-474E-B7C1-AD1652FD833C}" destId="{2E9D509E-4A18-40EC-80AD-BC1767D9E8CE}" srcOrd="3" destOrd="0" parTransId="{68EBE8E5-E77C-4170-AD9C-7D3F4739EC84}" sibTransId="{881D99B5-7ED3-47F1-90FF-B2A66FDC0E35}"/>
    <dgm:cxn modelId="{244F3115-E33E-4B13-A671-8A897EBC21A5}" type="presOf" srcId="{24CBDEA5-748D-40DA-B8FF-C00A32409A79}" destId="{72C05526-3307-415F-A643-01407D96F7B0}" srcOrd="0" destOrd="1" presId="urn:microsoft.com/office/officeart/2005/8/layout/vList2"/>
    <dgm:cxn modelId="{DC7F5C1F-3635-4554-8ACF-7E380DE76C6B}" srcId="{B15D9FA4-AAF3-4BFD-B2EB-1D50460D0F0A}" destId="{E93EAC47-D42B-4044-8BC8-A4C257A81ADA}" srcOrd="1" destOrd="0" parTransId="{1C92D81C-A475-4BE5-B5EC-F042BECE576F}" sibTransId="{7E8EF3B5-50ED-4606-A44B-E0D7FF707F8A}"/>
    <dgm:cxn modelId="{7861075F-D2A5-4B43-A2FE-CD103D947CA8}" type="presOf" srcId="{B15D9FA4-AAF3-4BFD-B2EB-1D50460D0F0A}" destId="{37BCF328-0976-4406-941A-0E3D6C80AC94}" srcOrd="0" destOrd="0" presId="urn:microsoft.com/office/officeart/2005/8/layout/vList2"/>
    <dgm:cxn modelId="{A03F3F65-39C0-4994-A970-2165411696EC}" srcId="{8F4A0F46-A0C6-474E-B7C1-AD1652FD833C}" destId="{B2F8C8C6-CF59-4EB0-A92A-9F7DF53F7E23}" srcOrd="2" destOrd="0" parTransId="{646D0E0F-CE65-4EE3-B191-5A4ECD7A4F67}" sibTransId="{046766DB-C915-4D2B-9530-D6CD54224443}"/>
    <dgm:cxn modelId="{7BCE2666-9B24-47FC-B5AC-35DC1D4B40F7}" type="presOf" srcId="{B2F8C8C6-CF59-4EB0-A92A-9F7DF53F7E23}" destId="{72C05526-3307-415F-A643-01407D96F7B0}" srcOrd="0" destOrd="2" presId="urn:microsoft.com/office/officeart/2005/8/layout/vList2"/>
    <dgm:cxn modelId="{FD595149-D8B7-43F7-A7AD-F63D5AB874D5}" type="presOf" srcId="{E93EAC47-D42B-4044-8BC8-A4C257A81ADA}" destId="{F181D19E-A6B2-44A1-9ABD-AFA934101CFC}" srcOrd="0" destOrd="0" presId="urn:microsoft.com/office/officeart/2005/8/layout/vList2"/>
    <dgm:cxn modelId="{B13FF076-89B0-4BC8-8521-3F25AF850B90}" type="presOf" srcId="{2E9D509E-4A18-40EC-80AD-BC1767D9E8CE}" destId="{72C05526-3307-415F-A643-01407D96F7B0}" srcOrd="0" destOrd="3" presId="urn:microsoft.com/office/officeart/2005/8/layout/vList2"/>
    <dgm:cxn modelId="{56117D58-71C2-4506-9ABE-CEFFA30B2749}" srcId="{B15D9FA4-AAF3-4BFD-B2EB-1D50460D0F0A}" destId="{8F4A0F46-A0C6-474E-B7C1-AD1652FD833C}" srcOrd="0" destOrd="0" parTransId="{5CCB8FF1-06F0-4306-AC3F-ACAF64089199}" sibTransId="{C81C4CEF-2552-420B-A303-F1B13424AE88}"/>
    <dgm:cxn modelId="{0ED6F19A-21B7-4868-AB4B-187B329CC6D4}" type="presOf" srcId="{CC341533-C25E-4983-AA6D-EE6F541A8AC1}" destId="{72C05526-3307-415F-A643-01407D96F7B0}" srcOrd="0" destOrd="0" presId="urn:microsoft.com/office/officeart/2005/8/layout/vList2"/>
    <dgm:cxn modelId="{2CB798C7-651B-44A9-B073-D5205422FC8C}" srcId="{8F4A0F46-A0C6-474E-B7C1-AD1652FD833C}" destId="{24CBDEA5-748D-40DA-B8FF-C00A32409A79}" srcOrd="1" destOrd="0" parTransId="{800A1C79-128D-47FC-BA85-BD8DD74DDE08}" sibTransId="{E22CC55F-3D16-4197-B690-39CCD3E83635}"/>
    <dgm:cxn modelId="{122670D5-F6A7-496B-8B7B-26D87DC7870A}" type="presOf" srcId="{8F4A0F46-A0C6-474E-B7C1-AD1652FD833C}" destId="{8A8FC0D0-13C7-4F9F-9A19-1F7C332C95ED}" srcOrd="0" destOrd="0" presId="urn:microsoft.com/office/officeart/2005/8/layout/vList2"/>
    <dgm:cxn modelId="{65ED43E0-22CF-44F5-B6C4-36868B7B273A}" srcId="{8F4A0F46-A0C6-474E-B7C1-AD1652FD833C}" destId="{CC341533-C25E-4983-AA6D-EE6F541A8AC1}" srcOrd="0" destOrd="0" parTransId="{17B0F3F7-31B6-4BE7-97EF-48EB0A699F4A}" sibTransId="{5E456CD8-3452-450A-AF06-A315BA32C1F4}"/>
    <dgm:cxn modelId="{4AF0D36B-CE6E-4FA3-BF03-9EFB64691EE2}" type="presParOf" srcId="{37BCF328-0976-4406-941A-0E3D6C80AC94}" destId="{8A8FC0D0-13C7-4F9F-9A19-1F7C332C95ED}" srcOrd="0" destOrd="0" presId="urn:microsoft.com/office/officeart/2005/8/layout/vList2"/>
    <dgm:cxn modelId="{3E80490D-5CBA-4CC6-8E9B-A56CCCA05651}" type="presParOf" srcId="{37BCF328-0976-4406-941A-0E3D6C80AC94}" destId="{72C05526-3307-415F-A643-01407D96F7B0}" srcOrd="1" destOrd="0" presId="urn:microsoft.com/office/officeart/2005/8/layout/vList2"/>
    <dgm:cxn modelId="{1BAC2DB2-1B54-44D7-AD21-D6C1FA16B68F}" type="presParOf" srcId="{37BCF328-0976-4406-941A-0E3D6C80AC94}" destId="{F181D19E-A6B2-44A1-9ABD-AFA934101CF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B6C006-A580-401E-8403-A565A228BE5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B4CB20-2C8A-4BFA-87E0-7C8C4774F0DC}">
      <dgm:prSet custT="1"/>
      <dgm:spPr/>
      <dgm:t>
        <a:bodyPr/>
        <a:lstStyle/>
        <a:p>
          <a:r>
            <a:rPr lang="es-ES" sz="2800" b="1" u="sng"/>
            <a:t>REFORMAS PENALES</a:t>
          </a:r>
          <a:endParaRPr lang="en-US" sz="2800"/>
        </a:p>
      </dgm:t>
    </dgm:pt>
    <dgm:pt modelId="{5A95433D-7D86-4742-97D8-DC8A2FCB8209}" type="parTrans" cxnId="{8E762E72-0041-475C-B412-C3A8D33B823B}">
      <dgm:prSet/>
      <dgm:spPr/>
      <dgm:t>
        <a:bodyPr/>
        <a:lstStyle/>
        <a:p>
          <a:endParaRPr lang="en-US"/>
        </a:p>
      </dgm:t>
    </dgm:pt>
    <dgm:pt modelId="{88C46E97-725E-40A0-A677-0CEA481C0352}" type="sibTrans" cxnId="{8E762E72-0041-475C-B412-C3A8D33B823B}">
      <dgm:prSet/>
      <dgm:spPr/>
      <dgm:t>
        <a:bodyPr/>
        <a:lstStyle/>
        <a:p>
          <a:endParaRPr lang="en-US"/>
        </a:p>
      </dgm:t>
    </dgm:pt>
    <dgm:pt modelId="{8FFF7EEE-9770-4A2C-ACEF-A20E84FE3404}">
      <dgm:prSet custT="1"/>
      <dgm:spPr/>
      <dgm:t>
        <a:bodyPr/>
        <a:lstStyle/>
        <a:p>
          <a:r>
            <a:rPr lang="es-ES" sz="1600"/>
            <a:t>En primer lugar, se incorpora la </a:t>
          </a:r>
          <a:r>
            <a:rPr lang="es-ES" sz="1600" b="1"/>
            <a:t>PENA DE ALEJAMIENTO DE LOS ENTORNOS VIRTUALES</a:t>
          </a:r>
          <a:r>
            <a:rPr lang="es-ES" sz="1600"/>
            <a:t> cuando el delito se comete en su seno.</a:t>
          </a:r>
          <a:endParaRPr lang="en-US" sz="1600"/>
        </a:p>
      </dgm:t>
    </dgm:pt>
    <dgm:pt modelId="{09BDE046-C384-4F54-BC60-9DC5BFC8F24F}" type="parTrans" cxnId="{99DE8CB2-7C58-4A56-B605-543906719941}">
      <dgm:prSet/>
      <dgm:spPr/>
      <dgm:t>
        <a:bodyPr/>
        <a:lstStyle/>
        <a:p>
          <a:endParaRPr lang="en-US"/>
        </a:p>
      </dgm:t>
    </dgm:pt>
    <dgm:pt modelId="{9BB581A0-68F3-432F-866C-7E252665E6ED}" type="sibTrans" cxnId="{99DE8CB2-7C58-4A56-B605-543906719941}">
      <dgm:prSet/>
      <dgm:spPr/>
      <dgm:t>
        <a:bodyPr/>
        <a:lstStyle/>
        <a:p>
          <a:endParaRPr lang="en-US"/>
        </a:p>
      </dgm:t>
    </dgm:pt>
    <dgm:pt modelId="{5AB2BA9E-E5F6-4E20-9ECF-88FC13991832}">
      <dgm:prSet custT="1"/>
      <dgm:spPr/>
      <dgm:t>
        <a:bodyPr/>
        <a:lstStyle/>
        <a:p>
          <a:r>
            <a:rPr lang="es-ES" sz="1050"/>
            <a:t>Se aborda específicamente el tratamiento penal de las, esto es imágenes o voces manipuladas tecnológicamente y extremadamente realistas denominadas </a:t>
          </a:r>
          <a:r>
            <a:rPr lang="es-ES" sz="1050" b="1"/>
            <a:t>ULTRAFALSIFICACIONES</a:t>
          </a:r>
          <a:r>
            <a:rPr lang="es-ES" sz="1050"/>
            <a:t>. A tal fin se incorpora un nuevo artículo 173 bis que sanciona a quienes, sin autorización de la persona afectada y con ánimo de menoscabar su integridad moral, difundan, exhiban o cedan su imagen corporal o audio de voz generada, modificada o recreada mediante sistemas automatizados, software, algoritmos, inteligencia artificial o cualquier otra tecnología, de modo que parezca real, simulando situaciones de contenido sexual o gravemente vejatorias.</a:t>
          </a:r>
          <a:endParaRPr lang="en-US" sz="1050"/>
        </a:p>
      </dgm:t>
    </dgm:pt>
    <dgm:pt modelId="{1EF78B09-5EE9-4984-9998-F523B47E38AA}" type="parTrans" cxnId="{1F17F490-D46B-4F00-8449-C9725062320C}">
      <dgm:prSet/>
      <dgm:spPr/>
      <dgm:t>
        <a:bodyPr/>
        <a:lstStyle/>
        <a:p>
          <a:endParaRPr lang="en-US"/>
        </a:p>
      </dgm:t>
    </dgm:pt>
    <dgm:pt modelId="{CC70A230-C55A-43CE-B96F-437A81844DE8}" type="sibTrans" cxnId="{1F17F490-D46B-4F00-8449-C9725062320C}">
      <dgm:prSet/>
      <dgm:spPr/>
      <dgm:t>
        <a:bodyPr/>
        <a:lstStyle/>
        <a:p>
          <a:endParaRPr lang="en-US"/>
        </a:p>
      </dgm:t>
    </dgm:pt>
    <dgm:pt modelId="{2084C40C-E445-4F73-86F2-21B4F8EF0FC4}">
      <dgm:prSet/>
      <dgm:spPr/>
      <dgm:t>
        <a:bodyPr/>
        <a:lstStyle/>
        <a:p>
          <a:r>
            <a:rPr lang="es-ES"/>
            <a:t>Punición de supuestos en los que </a:t>
          </a:r>
          <a:r>
            <a:rPr lang="es-ES" b="1"/>
            <a:t>el material pornográfico </a:t>
          </a:r>
          <a:r>
            <a:rPr lang="es-ES"/>
            <a:t>se pone a </a:t>
          </a:r>
          <a:r>
            <a:rPr lang="es-ES" b="1"/>
            <a:t>DISPOSICIÓN DE UNA COLECTIVIDAD INDISCRIMINADA DE USUARIOS</a:t>
          </a:r>
          <a:r>
            <a:rPr lang="es-ES"/>
            <a:t>, de entre los que se tiene la clara representación de que va a haber menores de edad. </a:t>
          </a:r>
          <a:endParaRPr lang="en-US"/>
        </a:p>
      </dgm:t>
    </dgm:pt>
    <dgm:pt modelId="{56B3773A-A111-4E9F-8A87-EA5552B32BB6}" type="parTrans" cxnId="{8D17F104-7050-4B94-B323-37FCC65D3730}">
      <dgm:prSet/>
      <dgm:spPr/>
      <dgm:t>
        <a:bodyPr/>
        <a:lstStyle/>
        <a:p>
          <a:endParaRPr lang="en-US"/>
        </a:p>
      </dgm:t>
    </dgm:pt>
    <dgm:pt modelId="{1D897C3B-1533-4001-8F3E-D473B5DDC84C}" type="sibTrans" cxnId="{8D17F104-7050-4B94-B323-37FCC65D3730}">
      <dgm:prSet/>
      <dgm:spPr/>
      <dgm:t>
        <a:bodyPr/>
        <a:lstStyle/>
        <a:p>
          <a:endParaRPr lang="en-US"/>
        </a:p>
      </dgm:t>
    </dgm:pt>
    <dgm:pt modelId="{A08ADBD1-037D-49DB-94E9-05A175230205}">
      <dgm:prSet/>
      <dgm:spPr/>
      <dgm:t>
        <a:bodyPr/>
        <a:lstStyle/>
        <a:p>
          <a:r>
            <a:rPr lang="es-ES" b="1"/>
            <a:t>AGRAVACIONES: SUPUESTOS DE ENMASCARAMIENTO DE LA PROPIA IDENTIDAD</a:t>
          </a:r>
          <a:endParaRPr lang="en-US"/>
        </a:p>
      </dgm:t>
    </dgm:pt>
    <dgm:pt modelId="{641011B5-4326-48E2-B4C6-866A90862AFA}" type="parTrans" cxnId="{6225A7AD-BDA6-49C8-AF1C-B772C435F39E}">
      <dgm:prSet/>
      <dgm:spPr/>
      <dgm:t>
        <a:bodyPr/>
        <a:lstStyle/>
        <a:p>
          <a:endParaRPr lang="en-US"/>
        </a:p>
      </dgm:t>
    </dgm:pt>
    <dgm:pt modelId="{90965243-B97C-41DD-A007-B62F865AE558}" type="sibTrans" cxnId="{6225A7AD-BDA6-49C8-AF1C-B772C435F39E}">
      <dgm:prSet/>
      <dgm:spPr/>
      <dgm:t>
        <a:bodyPr/>
        <a:lstStyle/>
        <a:p>
          <a:endParaRPr lang="en-US"/>
        </a:p>
      </dgm:t>
    </dgm:pt>
    <dgm:pt modelId="{4DCD51CA-34DB-4FDC-9853-BF67E10A2E7E}" type="pres">
      <dgm:prSet presAssocID="{DFB6C006-A580-401E-8403-A565A228BE5B}" presName="linear" presStyleCnt="0">
        <dgm:presLayoutVars>
          <dgm:animLvl val="lvl"/>
          <dgm:resizeHandles val="exact"/>
        </dgm:presLayoutVars>
      </dgm:prSet>
      <dgm:spPr/>
    </dgm:pt>
    <dgm:pt modelId="{293A4E89-4EA0-4CE9-A42B-6421D2E0C127}" type="pres">
      <dgm:prSet presAssocID="{8AB4CB20-2C8A-4BFA-87E0-7C8C4774F0D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E6322CB-6245-44BB-B8B4-958EC7988E9A}" type="pres">
      <dgm:prSet presAssocID="{88C46E97-725E-40A0-A677-0CEA481C0352}" presName="spacer" presStyleCnt="0"/>
      <dgm:spPr/>
    </dgm:pt>
    <dgm:pt modelId="{6D9EB470-8D88-48CC-AD22-AC61642FA7BA}" type="pres">
      <dgm:prSet presAssocID="{8FFF7EEE-9770-4A2C-ACEF-A20E84FE340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077784-DBE0-40E9-B574-41EBE3921BA5}" type="pres">
      <dgm:prSet presAssocID="{9BB581A0-68F3-432F-866C-7E252665E6ED}" presName="spacer" presStyleCnt="0"/>
      <dgm:spPr/>
    </dgm:pt>
    <dgm:pt modelId="{BFCC5D57-3BAE-495B-BF47-1029350BDD88}" type="pres">
      <dgm:prSet presAssocID="{5AB2BA9E-E5F6-4E20-9ECF-88FC139918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E0D29E-D51D-450B-8745-7158D7FD07B3}" type="pres">
      <dgm:prSet presAssocID="{CC70A230-C55A-43CE-B96F-437A81844DE8}" presName="spacer" presStyleCnt="0"/>
      <dgm:spPr/>
    </dgm:pt>
    <dgm:pt modelId="{262FAB93-1A3B-43CD-ACBD-3AFEA1BA75AD}" type="pres">
      <dgm:prSet presAssocID="{2084C40C-E445-4F73-86F2-21B4F8EF0FC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12B7F86-1526-44D7-AA64-FEE4424ED3F9}" type="pres">
      <dgm:prSet presAssocID="{1D897C3B-1533-4001-8F3E-D473B5DDC84C}" presName="spacer" presStyleCnt="0"/>
      <dgm:spPr/>
    </dgm:pt>
    <dgm:pt modelId="{DD099829-6457-4603-976F-592B5933BAA7}" type="pres">
      <dgm:prSet presAssocID="{A08ADBD1-037D-49DB-94E9-05A17523020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17F104-7050-4B94-B323-37FCC65D3730}" srcId="{DFB6C006-A580-401E-8403-A565A228BE5B}" destId="{2084C40C-E445-4F73-86F2-21B4F8EF0FC4}" srcOrd="3" destOrd="0" parTransId="{56B3773A-A111-4E9F-8A87-EA5552B32BB6}" sibTransId="{1D897C3B-1533-4001-8F3E-D473B5DDC84C}"/>
    <dgm:cxn modelId="{F5219A32-AE2F-49FE-90CC-1FDC5E5458C5}" type="presOf" srcId="{8AB4CB20-2C8A-4BFA-87E0-7C8C4774F0DC}" destId="{293A4E89-4EA0-4CE9-A42B-6421D2E0C127}" srcOrd="0" destOrd="0" presId="urn:microsoft.com/office/officeart/2005/8/layout/vList2"/>
    <dgm:cxn modelId="{00D0F036-CF46-4018-A34A-466DA66FF084}" type="presOf" srcId="{A08ADBD1-037D-49DB-94E9-05A175230205}" destId="{DD099829-6457-4603-976F-592B5933BAA7}" srcOrd="0" destOrd="0" presId="urn:microsoft.com/office/officeart/2005/8/layout/vList2"/>
    <dgm:cxn modelId="{8E762E72-0041-475C-B412-C3A8D33B823B}" srcId="{DFB6C006-A580-401E-8403-A565A228BE5B}" destId="{8AB4CB20-2C8A-4BFA-87E0-7C8C4774F0DC}" srcOrd="0" destOrd="0" parTransId="{5A95433D-7D86-4742-97D8-DC8A2FCB8209}" sibTransId="{88C46E97-725E-40A0-A677-0CEA481C0352}"/>
    <dgm:cxn modelId="{1F17F490-D46B-4F00-8449-C9725062320C}" srcId="{DFB6C006-A580-401E-8403-A565A228BE5B}" destId="{5AB2BA9E-E5F6-4E20-9ECF-88FC13991832}" srcOrd="2" destOrd="0" parTransId="{1EF78B09-5EE9-4984-9998-F523B47E38AA}" sibTransId="{CC70A230-C55A-43CE-B96F-437A81844DE8}"/>
    <dgm:cxn modelId="{51AD4894-F421-4620-874F-2AEDB695EEC4}" type="presOf" srcId="{8FFF7EEE-9770-4A2C-ACEF-A20E84FE3404}" destId="{6D9EB470-8D88-48CC-AD22-AC61642FA7BA}" srcOrd="0" destOrd="0" presId="urn:microsoft.com/office/officeart/2005/8/layout/vList2"/>
    <dgm:cxn modelId="{6225A7AD-BDA6-49C8-AF1C-B772C435F39E}" srcId="{DFB6C006-A580-401E-8403-A565A228BE5B}" destId="{A08ADBD1-037D-49DB-94E9-05A175230205}" srcOrd="4" destOrd="0" parTransId="{641011B5-4326-48E2-B4C6-866A90862AFA}" sibTransId="{90965243-B97C-41DD-A007-B62F865AE558}"/>
    <dgm:cxn modelId="{99DE8CB2-7C58-4A56-B605-543906719941}" srcId="{DFB6C006-A580-401E-8403-A565A228BE5B}" destId="{8FFF7EEE-9770-4A2C-ACEF-A20E84FE3404}" srcOrd="1" destOrd="0" parTransId="{09BDE046-C384-4F54-BC60-9DC5BFC8F24F}" sibTransId="{9BB581A0-68F3-432F-866C-7E252665E6ED}"/>
    <dgm:cxn modelId="{4F9FC3DD-5192-4BE9-BFF5-605089E83A40}" type="presOf" srcId="{DFB6C006-A580-401E-8403-A565A228BE5B}" destId="{4DCD51CA-34DB-4FDC-9853-BF67E10A2E7E}" srcOrd="0" destOrd="0" presId="urn:microsoft.com/office/officeart/2005/8/layout/vList2"/>
    <dgm:cxn modelId="{CE8758DE-02F4-4B7F-91FB-677CB159B31F}" type="presOf" srcId="{5AB2BA9E-E5F6-4E20-9ECF-88FC13991832}" destId="{BFCC5D57-3BAE-495B-BF47-1029350BDD88}" srcOrd="0" destOrd="0" presId="urn:microsoft.com/office/officeart/2005/8/layout/vList2"/>
    <dgm:cxn modelId="{1718F5F6-A5AC-4263-82B4-DFD72ECA6A37}" type="presOf" srcId="{2084C40C-E445-4F73-86F2-21B4F8EF0FC4}" destId="{262FAB93-1A3B-43CD-ACBD-3AFEA1BA75AD}" srcOrd="0" destOrd="0" presId="urn:microsoft.com/office/officeart/2005/8/layout/vList2"/>
    <dgm:cxn modelId="{2CECD44B-119D-47F1-BE08-36FFA3809FD4}" type="presParOf" srcId="{4DCD51CA-34DB-4FDC-9853-BF67E10A2E7E}" destId="{293A4E89-4EA0-4CE9-A42B-6421D2E0C127}" srcOrd="0" destOrd="0" presId="urn:microsoft.com/office/officeart/2005/8/layout/vList2"/>
    <dgm:cxn modelId="{0910C13B-C386-4425-9A2F-4B83475F5952}" type="presParOf" srcId="{4DCD51CA-34DB-4FDC-9853-BF67E10A2E7E}" destId="{2E6322CB-6245-44BB-B8B4-958EC7988E9A}" srcOrd="1" destOrd="0" presId="urn:microsoft.com/office/officeart/2005/8/layout/vList2"/>
    <dgm:cxn modelId="{5EE714A7-0CD2-4BDD-9545-D1AD52B791E0}" type="presParOf" srcId="{4DCD51CA-34DB-4FDC-9853-BF67E10A2E7E}" destId="{6D9EB470-8D88-48CC-AD22-AC61642FA7BA}" srcOrd="2" destOrd="0" presId="urn:microsoft.com/office/officeart/2005/8/layout/vList2"/>
    <dgm:cxn modelId="{B47A0814-38E1-41CF-8B98-695D69CC0EF7}" type="presParOf" srcId="{4DCD51CA-34DB-4FDC-9853-BF67E10A2E7E}" destId="{87077784-DBE0-40E9-B574-41EBE3921BA5}" srcOrd="3" destOrd="0" presId="urn:microsoft.com/office/officeart/2005/8/layout/vList2"/>
    <dgm:cxn modelId="{D4BDBDF0-9736-44B8-9C1B-7DB609DD5BB6}" type="presParOf" srcId="{4DCD51CA-34DB-4FDC-9853-BF67E10A2E7E}" destId="{BFCC5D57-3BAE-495B-BF47-1029350BDD88}" srcOrd="4" destOrd="0" presId="urn:microsoft.com/office/officeart/2005/8/layout/vList2"/>
    <dgm:cxn modelId="{986C3695-2AA0-461E-BADA-644CE1132256}" type="presParOf" srcId="{4DCD51CA-34DB-4FDC-9853-BF67E10A2E7E}" destId="{CCE0D29E-D51D-450B-8745-7158D7FD07B3}" srcOrd="5" destOrd="0" presId="urn:microsoft.com/office/officeart/2005/8/layout/vList2"/>
    <dgm:cxn modelId="{FE8D4198-AA70-4720-9C78-87B23E3B15E3}" type="presParOf" srcId="{4DCD51CA-34DB-4FDC-9853-BF67E10A2E7E}" destId="{262FAB93-1A3B-43CD-ACBD-3AFEA1BA75AD}" srcOrd="6" destOrd="0" presId="urn:microsoft.com/office/officeart/2005/8/layout/vList2"/>
    <dgm:cxn modelId="{014A8909-5C04-41AF-8EF1-B5F4A02716E4}" type="presParOf" srcId="{4DCD51CA-34DB-4FDC-9853-BF67E10A2E7E}" destId="{A12B7F86-1526-44D7-AA64-FEE4424ED3F9}" srcOrd="7" destOrd="0" presId="urn:microsoft.com/office/officeart/2005/8/layout/vList2"/>
    <dgm:cxn modelId="{C4CB361E-FEE4-423C-8C2F-FAF7DB957301}" type="presParOf" srcId="{4DCD51CA-34DB-4FDC-9853-BF67E10A2E7E}" destId="{DD099829-6457-4603-976F-592B5933BAA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7D8A99-15FF-44B3-8243-4C12341DD09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87CCCD-7E9F-4301-B363-9AE318FB371D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i="0" baseline="0"/>
            <a:t>INSTITUTO NACIONAL DE CIBERSEGURIDAD </a:t>
          </a:r>
          <a:r>
            <a:rPr lang="es-ES" b="1"/>
            <a:t>(INCIBE)</a:t>
          </a:r>
          <a:endParaRPr lang="en-US"/>
        </a:p>
        <a:p>
          <a:pPr marL="0"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/>
        </a:p>
      </dgm:t>
    </dgm:pt>
    <dgm:pt modelId="{477E62BC-DC98-4B62-81A2-B61B018352C7}" type="parTrans" cxnId="{E82B1126-57BC-4252-A6D9-D945BA061C66}">
      <dgm:prSet/>
      <dgm:spPr/>
      <dgm:t>
        <a:bodyPr/>
        <a:lstStyle/>
        <a:p>
          <a:endParaRPr lang="en-US"/>
        </a:p>
      </dgm:t>
    </dgm:pt>
    <dgm:pt modelId="{089D4F5A-8C17-401F-9CAB-B3CF0A16D04D}" type="sibTrans" cxnId="{E82B1126-57BC-4252-A6D9-D945BA061C66}">
      <dgm:prSet/>
      <dgm:spPr/>
      <dgm:t>
        <a:bodyPr/>
        <a:lstStyle/>
        <a:p>
          <a:endParaRPr lang="en-US"/>
        </a:p>
      </dgm:t>
    </dgm:pt>
    <dgm:pt modelId="{360A905C-D28E-4201-95DA-2B9AB2D2C13E}">
      <dgm:prSet/>
      <dgm:spPr/>
      <dgm:t>
        <a:bodyPr/>
        <a:lstStyle/>
        <a:p>
          <a:r>
            <a:rPr lang="es-ES" b="1" i="0" baseline="0"/>
            <a:t>Iniciativa: Internet Segura para Niños (is4k.es)</a:t>
          </a:r>
          <a:endParaRPr lang="en-US"/>
        </a:p>
      </dgm:t>
    </dgm:pt>
    <dgm:pt modelId="{98AECC96-F342-4ECE-BF9B-5778B4CFA221}" type="parTrans" cxnId="{D17DF1A8-7BA7-49EB-AFD0-78230BFEDE29}">
      <dgm:prSet/>
      <dgm:spPr/>
      <dgm:t>
        <a:bodyPr/>
        <a:lstStyle/>
        <a:p>
          <a:endParaRPr lang="en-US"/>
        </a:p>
      </dgm:t>
    </dgm:pt>
    <dgm:pt modelId="{165014F0-A66F-4151-BCE1-45D01F5583CD}" type="sibTrans" cxnId="{D17DF1A8-7BA7-49EB-AFD0-78230BFEDE29}">
      <dgm:prSet/>
      <dgm:spPr/>
      <dgm:t>
        <a:bodyPr/>
        <a:lstStyle/>
        <a:p>
          <a:endParaRPr lang="en-US"/>
        </a:p>
      </dgm:t>
    </dgm:pt>
    <dgm:pt modelId="{BDF47E14-5F67-40B7-8B95-E81345B6A770}">
      <dgm:prSet/>
      <dgm:spPr/>
      <dgm:t>
        <a:bodyPr/>
        <a:lstStyle/>
        <a:p>
          <a:r>
            <a:rPr lang="es-ES" b="1"/>
            <a:t>describe como</a:t>
          </a:r>
          <a:r>
            <a:rPr lang="es-ES" b="1" i="0" baseline="0"/>
            <a:t> </a:t>
          </a:r>
          <a:br>
            <a:rPr lang="es-ES" b="1" i="0" baseline="0"/>
          </a:br>
          <a:r>
            <a:rPr lang="es-ES" b="1" i="0" baseline="0"/>
            <a:t>DAÑOS POTENCIALES</a:t>
          </a:r>
          <a:endParaRPr lang="en-US"/>
        </a:p>
      </dgm:t>
    </dgm:pt>
    <dgm:pt modelId="{BCEB4E39-860A-481D-9786-3D933C48E0F2}" type="parTrans" cxnId="{5BDA6ED0-B901-4357-855A-588C5E789384}">
      <dgm:prSet/>
      <dgm:spPr/>
      <dgm:t>
        <a:bodyPr/>
        <a:lstStyle/>
        <a:p>
          <a:endParaRPr lang="en-US"/>
        </a:p>
      </dgm:t>
    </dgm:pt>
    <dgm:pt modelId="{FE4DC3F9-0D57-4BB5-91C6-B7E798DB086C}" type="sibTrans" cxnId="{5BDA6ED0-B901-4357-855A-588C5E789384}">
      <dgm:prSet/>
      <dgm:spPr/>
      <dgm:t>
        <a:bodyPr/>
        <a:lstStyle/>
        <a:p>
          <a:endParaRPr lang="en-US"/>
        </a:p>
      </dgm:t>
    </dgm:pt>
    <dgm:pt modelId="{F1033049-9F28-44B5-AAD1-8ACFEE21A61C}" type="pres">
      <dgm:prSet presAssocID="{6A7D8A99-15FF-44B3-8243-4C12341DD094}" presName="outerComposite" presStyleCnt="0">
        <dgm:presLayoutVars>
          <dgm:chMax val="5"/>
          <dgm:dir/>
          <dgm:resizeHandles val="exact"/>
        </dgm:presLayoutVars>
      </dgm:prSet>
      <dgm:spPr/>
    </dgm:pt>
    <dgm:pt modelId="{23652FC4-C236-4719-AF1E-12AE681B2A51}" type="pres">
      <dgm:prSet presAssocID="{6A7D8A99-15FF-44B3-8243-4C12341DD094}" presName="dummyMaxCanvas" presStyleCnt="0">
        <dgm:presLayoutVars/>
      </dgm:prSet>
      <dgm:spPr/>
    </dgm:pt>
    <dgm:pt modelId="{7C8E10AA-FF8A-4617-BFC9-D8BB81EF4A97}" type="pres">
      <dgm:prSet presAssocID="{6A7D8A99-15FF-44B3-8243-4C12341DD094}" presName="ThreeNodes_1" presStyleLbl="node1" presStyleIdx="0" presStyleCnt="3">
        <dgm:presLayoutVars>
          <dgm:bulletEnabled val="1"/>
        </dgm:presLayoutVars>
      </dgm:prSet>
      <dgm:spPr/>
    </dgm:pt>
    <dgm:pt modelId="{BC459F9E-949A-4D18-BEC1-FC408BBB8C0C}" type="pres">
      <dgm:prSet presAssocID="{6A7D8A99-15FF-44B3-8243-4C12341DD094}" presName="ThreeNodes_2" presStyleLbl="node1" presStyleIdx="1" presStyleCnt="3">
        <dgm:presLayoutVars>
          <dgm:bulletEnabled val="1"/>
        </dgm:presLayoutVars>
      </dgm:prSet>
      <dgm:spPr/>
    </dgm:pt>
    <dgm:pt modelId="{231751A3-42D7-4FD0-B870-4D05BEA52A8F}" type="pres">
      <dgm:prSet presAssocID="{6A7D8A99-15FF-44B3-8243-4C12341DD094}" presName="ThreeNodes_3" presStyleLbl="node1" presStyleIdx="2" presStyleCnt="3">
        <dgm:presLayoutVars>
          <dgm:bulletEnabled val="1"/>
        </dgm:presLayoutVars>
      </dgm:prSet>
      <dgm:spPr/>
    </dgm:pt>
    <dgm:pt modelId="{FBA304A3-5240-4771-A7AF-E5703AE875ED}" type="pres">
      <dgm:prSet presAssocID="{6A7D8A99-15FF-44B3-8243-4C12341DD094}" presName="ThreeConn_1-2" presStyleLbl="fgAccFollowNode1" presStyleIdx="0" presStyleCnt="2">
        <dgm:presLayoutVars>
          <dgm:bulletEnabled val="1"/>
        </dgm:presLayoutVars>
      </dgm:prSet>
      <dgm:spPr/>
    </dgm:pt>
    <dgm:pt modelId="{5131A106-298E-4A72-A377-88C7C8009DB4}" type="pres">
      <dgm:prSet presAssocID="{6A7D8A99-15FF-44B3-8243-4C12341DD094}" presName="ThreeConn_2-3" presStyleLbl="fgAccFollowNode1" presStyleIdx="1" presStyleCnt="2">
        <dgm:presLayoutVars>
          <dgm:bulletEnabled val="1"/>
        </dgm:presLayoutVars>
      </dgm:prSet>
      <dgm:spPr/>
    </dgm:pt>
    <dgm:pt modelId="{BA142D3A-367F-4E9F-A18B-A3F941A6959C}" type="pres">
      <dgm:prSet presAssocID="{6A7D8A99-15FF-44B3-8243-4C12341DD094}" presName="ThreeNodes_1_text" presStyleLbl="node1" presStyleIdx="2" presStyleCnt="3">
        <dgm:presLayoutVars>
          <dgm:bulletEnabled val="1"/>
        </dgm:presLayoutVars>
      </dgm:prSet>
      <dgm:spPr/>
    </dgm:pt>
    <dgm:pt modelId="{58F59F60-0D6D-48E4-BE2F-133812EF9286}" type="pres">
      <dgm:prSet presAssocID="{6A7D8A99-15FF-44B3-8243-4C12341DD094}" presName="ThreeNodes_2_text" presStyleLbl="node1" presStyleIdx="2" presStyleCnt="3">
        <dgm:presLayoutVars>
          <dgm:bulletEnabled val="1"/>
        </dgm:presLayoutVars>
      </dgm:prSet>
      <dgm:spPr/>
    </dgm:pt>
    <dgm:pt modelId="{A1DF9730-94E4-4F0B-8541-75005E419A23}" type="pres">
      <dgm:prSet presAssocID="{6A7D8A99-15FF-44B3-8243-4C12341DD09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A22F16-B93B-41C3-B46B-E294C6F33751}" type="presOf" srcId="{B187CCCD-7E9F-4301-B363-9AE318FB371D}" destId="{BA142D3A-367F-4E9F-A18B-A3F941A6959C}" srcOrd="1" destOrd="0" presId="urn:microsoft.com/office/officeart/2005/8/layout/vProcess5"/>
    <dgm:cxn modelId="{E82B1126-57BC-4252-A6D9-D945BA061C66}" srcId="{6A7D8A99-15FF-44B3-8243-4C12341DD094}" destId="{B187CCCD-7E9F-4301-B363-9AE318FB371D}" srcOrd="0" destOrd="0" parTransId="{477E62BC-DC98-4B62-81A2-B61B018352C7}" sibTransId="{089D4F5A-8C17-401F-9CAB-B3CF0A16D04D}"/>
    <dgm:cxn modelId="{8E0C5728-8556-4093-A253-1FE3B4DB3344}" type="presOf" srcId="{165014F0-A66F-4151-BCE1-45D01F5583CD}" destId="{5131A106-298E-4A72-A377-88C7C8009DB4}" srcOrd="0" destOrd="0" presId="urn:microsoft.com/office/officeart/2005/8/layout/vProcess5"/>
    <dgm:cxn modelId="{DB12F92B-8AC1-4158-B8EB-79DE43E8BB96}" type="presOf" srcId="{360A905C-D28E-4201-95DA-2B9AB2D2C13E}" destId="{58F59F60-0D6D-48E4-BE2F-133812EF9286}" srcOrd="1" destOrd="0" presId="urn:microsoft.com/office/officeart/2005/8/layout/vProcess5"/>
    <dgm:cxn modelId="{F458913F-BB3D-4A4D-B859-E263F8B3F6FE}" type="presOf" srcId="{B187CCCD-7E9F-4301-B363-9AE318FB371D}" destId="{7C8E10AA-FF8A-4617-BFC9-D8BB81EF4A97}" srcOrd="0" destOrd="0" presId="urn:microsoft.com/office/officeart/2005/8/layout/vProcess5"/>
    <dgm:cxn modelId="{52917562-DB91-4977-8AD2-D4C619BF0D85}" type="presOf" srcId="{360A905C-D28E-4201-95DA-2B9AB2D2C13E}" destId="{BC459F9E-949A-4D18-BEC1-FC408BBB8C0C}" srcOrd="0" destOrd="0" presId="urn:microsoft.com/office/officeart/2005/8/layout/vProcess5"/>
    <dgm:cxn modelId="{51D0D343-9563-4BB4-A603-50640B6DC8B1}" type="presOf" srcId="{6A7D8A99-15FF-44B3-8243-4C12341DD094}" destId="{F1033049-9F28-44B5-AAD1-8ACFEE21A61C}" srcOrd="0" destOrd="0" presId="urn:microsoft.com/office/officeart/2005/8/layout/vProcess5"/>
    <dgm:cxn modelId="{D17DF1A8-7BA7-49EB-AFD0-78230BFEDE29}" srcId="{6A7D8A99-15FF-44B3-8243-4C12341DD094}" destId="{360A905C-D28E-4201-95DA-2B9AB2D2C13E}" srcOrd="1" destOrd="0" parTransId="{98AECC96-F342-4ECE-BF9B-5778B4CFA221}" sibTransId="{165014F0-A66F-4151-BCE1-45D01F5583CD}"/>
    <dgm:cxn modelId="{83EC5FBF-B18D-4B1D-BA8A-5A5580E9A581}" type="presOf" srcId="{BDF47E14-5F67-40B7-8B95-E81345B6A770}" destId="{A1DF9730-94E4-4F0B-8541-75005E419A23}" srcOrd="1" destOrd="0" presId="urn:microsoft.com/office/officeart/2005/8/layout/vProcess5"/>
    <dgm:cxn modelId="{5BDA6ED0-B901-4357-855A-588C5E789384}" srcId="{6A7D8A99-15FF-44B3-8243-4C12341DD094}" destId="{BDF47E14-5F67-40B7-8B95-E81345B6A770}" srcOrd="2" destOrd="0" parTransId="{BCEB4E39-860A-481D-9786-3D933C48E0F2}" sibTransId="{FE4DC3F9-0D57-4BB5-91C6-B7E798DB086C}"/>
    <dgm:cxn modelId="{3CCDB7E5-6C47-4550-A90C-187D60ECCB83}" type="presOf" srcId="{BDF47E14-5F67-40B7-8B95-E81345B6A770}" destId="{231751A3-42D7-4FD0-B870-4D05BEA52A8F}" srcOrd="0" destOrd="0" presId="urn:microsoft.com/office/officeart/2005/8/layout/vProcess5"/>
    <dgm:cxn modelId="{E943F8EA-13FE-46A5-9622-74AD3CD8903A}" type="presOf" srcId="{089D4F5A-8C17-401F-9CAB-B3CF0A16D04D}" destId="{FBA304A3-5240-4771-A7AF-E5703AE875ED}" srcOrd="0" destOrd="0" presId="urn:microsoft.com/office/officeart/2005/8/layout/vProcess5"/>
    <dgm:cxn modelId="{F8E06E0C-47A3-4043-8162-08C5B4289741}" type="presParOf" srcId="{F1033049-9F28-44B5-AAD1-8ACFEE21A61C}" destId="{23652FC4-C236-4719-AF1E-12AE681B2A51}" srcOrd="0" destOrd="0" presId="urn:microsoft.com/office/officeart/2005/8/layout/vProcess5"/>
    <dgm:cxn modelId="{42F359E8-A2A3-4D4A-B6FC-20E84EA53E9E}" type="presParOf" srcId="{F1033049-9F28-44B5-AAD1-8ACFEE21A61C}" destId="{7C8E10AA-FF8A-4617-BFC9-D8BB81EF4A97}" srcOrd="1" destOrd="0" presId="urn:microsoft.com/office/officeart/2005/8/layout/vProcess5"/>
    <dgm:cxn modelId="{8D2CA207-46D8-4EEC-90D0-1C43B1B7948A}" type="presParOf" srcId="{F1033049-9F28-44B5-AAD1-8ACFEE21A61C}" destId="{BC459F9E-949A-4D18-BEC1-FC408BBB8C0C}" srcOrd="2" destOrd="0" presId="urn:microsoft.com/office/officeart/2005/8/layout/vProcess5"/>
    <dgm:cxn modelId="{4267005A-5FBF-43FC-B378-978C3B63DBF9}" type="presParOf" srcId="{F1033049-9F28-44B5-AAD1-8ACFEE21A61C}" destId="{231751A3-42D7-4FD0-B870-4D05BEA52A8F}" srcOrd="3" destOrd="0" presId="urn:microsoft.com/office/officeart/2005/8/layout/vProcess5"/>
    <dgm:cxn modelId="{671A798D-E4F8-4C60-813D-A0D2D3D26E6F}" type="presParOf" srcId="{F1033049-9F28-44B5-AAD1-8ACFEE21A61C}" destId="{FBA304A3-5240-4771-A7AF-E5703AE875ED}" srcOrd="4" destOrd="0" presId="urn:microsoft.com/office/officeart/2005/8/layout/vProcess5"/>
    <dgm:cxn modelId="{21E5AFC4-280C-42FD-8138-7DC1B8B6C3C4}" type="presParOf" srcId="{F1033049-9F28-44B5-AAD1-8ACFEE21A61C}" destId="{5131A106-298E-4A72-A377-88C7C8009DB4}" srcOrd="5" destOrd="0" presId="urn:microsoft.com/office/officeart/2005/8/layout/vProcess5"/>
    <dgm:cxn modelId="{FF84CE98-EE88-4C2B-8129-2E09DE9EC1D2}" type="presParOf" srcId="{F1033049-9F28-44B5-AAD1-8ACFEE21A61C}" destId="{BA142D3A-367F-4E9F-A18B-A3F941A6959C}" srcOrd="6" destOrd="0" presId="urn:microsoft.com/office/officeart/2005/8/layout/vProcess5"/>
    <dgm:cxn modelId="{F59710FA-1F03-4DB6-A6AD-C1134D3493F9}" type="presParOf" srcId="{F1033049-9F28-44B5-AAD1-8ACFEE21A61C}" destId="{58F59F60-0D6D-48E4-BE2F-133812EF9286}" srcOrd="7" destOrd="0" presId="urn:microsoft.com/office/officeart/2005/8/layout/vProcess5"/>
    <dgm:cxn modelId="{D9B648F1-9829-4C72-9889-76FA2780A6BF}" type="presParOf" srcId="{F1033049-9F28-44B5-AAD1-8ACFEE21A61C}" destId="{A1DF9730-94E4-4F0B-8541-75005E419A2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2BE52-119A-453A-9C97-68FCBBFFE1A6}">
      <dsp:nvSpPr>
        <dsp:cNvPr id="0" name=""/>
        <dsp:cNvSpPr/>
      </dsp:nvSpPr>
      <dsp:spPr>
        <a:xfrm>
          <a:off x="3400061" y="2986347"/>
          <a:ext cx="875597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875597" y="342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0724A-AE2B-44DB-9FB5-155E7392E0D9}">
      <dsp:nvSpPr>
        <dsp:cNvPr id="0" name=""/>
        <dsp:cNvSpPr/>
      </dsp:nvSpPr>
      <dsp:spPr>
        <a:xfrm>
          <a:off x="205" y="1020665"/>
          <a:ext cx="3999830" cy="39998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B6603-F3F1-4C36-82A2-C8E7AF191B47}">
      <dsp:nvSpPr>
        <dsp:cNvPr id="0" name=""/>
        <dsp:cNvSpPr/>
      </dsp:nvSpPr>
      <dsp:spPr>
        <a:xfrm>
          <a:off x="4275659" y="367793"/>
          <a:ext cx="2399898" cy="5305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USO TELÉFONO MÓVIL</a:t>
          </a:r>
        </a:p>
      </dsp:txBody>
      <dsp:txXfrm>
        <a:off x="4627116" y="1144776"/>
        <a:ext cx="1696984" cy="3751608"/>
      </dsp:txXfrm>
    </dsp:sp>
    <dsp:sp modelId="{8EDA603C-9CF7-43AC-A6E0-D4C316A71AA5}">
      <dsp:nvSpPr>
        <dsp:cNvPr id="0" name=""/>
        <dsp:cNvSpPr/>
      </dsp:nvSpPr>
      <dsp:spPr>
        <a:xfrm>
          <a:off x="6915547" y="367793"/>
          <a:ext cx="3599847" cy="5305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BLOQUEA la realización de otras actividades (deporte, socializar, familia, lectura…)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PÉRDIDA DE TIEMPO: no hace nada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INTROVERSIÓN: en su habitación, no se comunica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DISCUSIONES FRECUENTES (BROCAS)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“MAL ROLLO FAMILIAR”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ENGANCHADA A MAQUILLAJES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HA COLGADO VÍDEOS SIN PERMISO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PÉRDIDA DE SUEÑ</a:t>
          </a:r>
          <a:r>
            <a:rPr lang="es-ES" sz="2000" kern="1200"/>
            <a:t>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/>
        </a:p>
      </dsp:txBody>
      <dsp:txXfrm>
        <a:off x="6915547" y="367793"/>
        <a:ext cx="3599847" cy="5305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97558-466A-4157-860A-8A868952CE0F}">
      <dsp:nvSpPr>
        <dsp:cNvPr id="0" name=""/>
        <dsp:cNvSpPr/>
      </dsp:nvSpPr>
      <dsp:spPr>
        <a:xfrm>
          <a:off x="0" y="466520"/>
          <a:ext cx="5115491" cy="12979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OBSERVACIÓN GENERAL </a:t>
          </a:r>
          <a:r>
            <a:rPr lang="es-ES" sz="2100" kern="1200" err="1"/>
            <a:t>Nº</a:t>
          </a:r>
          <a:r>
            <a:rPr lang="es-ES" sz="2100" kern="1200"/>
            <a:t> 25 COMITÉ DERECHOS DEL NIÑO</a:t>
          </a:r>
        </a:p>
      </dsp:txBody>
      <dsp:txXfrm>
        <a:off x="63360" y="529880"/>
        <a:ext cx="4988771" cy="1171219"/>
      </dsp:txXfrm>
    </dsp:sp>
    <dsp:sp modelId="{38674E76-AE26-4A52-B89C-D774AECD5A16}">
      <dsp:nvSpPr>
        <dsp:cNvPr id="0" name=""/>
        <dsp:cNvSpPr/>
      </dsp:nvSpPr>
      <dsp:spPr>
        <a:xfrm>
          <a:off x="0" y="1824939"/>
          <a:ext cx="5115491" cy="1297939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LO 8/2021, 4 DE JUNIO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PROTECCIÓN INTEGRAL </a:t>
          </a:r>
        </a:p>
      </dsp:txBody>
      <dsp:txXfrm>
        <a:off x="63360" y="1888299"/>
        <a:ext cx="4988771" cy="1171219"/>
      </dsp:txXfrm>
    </dsp:sp>
    <dsp:sp modelId="{18748B87-FA96-420B-8B9C-2ABAF1BE3BE5}">
      <dsp:nvSpPr>
        <dsp:cNvPr id="0" name=""/>
        <dsp:cNvSpPr/>
      </dsp:nvSpPr>
      <dsp:spPr>
        <a:xfrm>
          <a:off x="0" y="3183358"/>
          <a:ext cx="5115491" cy="129793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ANTEPROYECTO LEY ORGÁNICA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PROTECCIÓN PERSONAS MENORES DE EDAD EN LOS ENTORNOS DIGITALES</a:t>
          </a:r>
        </a:p>
      </dsp:txBody>
      <dsp:txXfrm>
        <a:off x="63360" y="3246718"/>
        <a:ext cx="4988771" cy="1171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A24A3-D793-4E5F-98BD-91DD192CE2EA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20526-1292-46BE-8E89-87EC550498F1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/>
            <a:t>Art. 45.- Uso seguro y responsable de Internet.</a:t>
          </a:r>
          <a:r>
            <a:rPr lang="es-ES" sz="1500" kern="1200"/>
            <a:t>1. Las administraciones públicas PROMOVERÁN </a:t>
          </a:r>
          <a:r>
            <a:rPr lang="es-ES" sz="1500" b="1" kern="1200"/>
            <a:t>uso seguro y responsable de Internet y las tecnologías de la información y la comunicación, así como sobre los riesgos derivados de un uso inadecuado </a:t>
          </a:r>
          <a:r>
            <a:rPr lang="es-ES" sz="1500" kern="1200"/>
            <a:t>que puedan generar fenómenos de violencia sexual contra los niños, niñas y adolescentes como el </a:t>
          </a:r>
          <a:r>
            <a:rPr lang="es-ES" sz="1500" i="1" kern="1200"/>
            <a:t>ciberbullying</a:t>
          </a:r>
          <a:r>
            <a:rPr lang="es-ES" sz="1500" kern="1200"/>
            <a:t>, el </a:t>
          </a:r>
          <a:r>
            <a:rPr lang="es-ES" sz="1500" i="1" kern="1200"/>
            <a:t>grooming</a:t>
          </a:r>
          <a:r>
            <a:rPr lang="es-ES" sz="1500" kern="1200"/>
            <a:t>, la </a:t>
          </a:r>
          <a:r>
            <a:rPr lang="es-ES" sz="1500" kern="1200" err="1"/>
            <a:t>ciberviolencia</a:t>
          </a:r>
          <a:r>
            <a:rPr lang="es-ES" sz="1500" kern="1200"/>
            <a:t> de género o el </a:t>
          </a:r>
          <a:r>
            <a:rPr lang="es-ES" sz="1500" i="1" kern="1200"/>
            <a:t>sexting</a:t>
          </a:r>
          <a:r>
            <a:rPr lang="es-ES" sz="1500" kern="1200"/>
            <a:t>, así como el acceso y consumo de pornografía entre la población menor de edad.</a:t>
          </a:r>
          <a:endParaRPr lang="en-US" sz="1500" kern="1200"/>
        </a:p>
      </dsp:txBody>
      <dsp:txXfrm>
        <a:off x="608661" y="692298"/>
        <a:ext cx="4508047" cy="2799040"/>
      </dsp:txXfrm>
    </dsp:sp>
    <dsp:sp modelId="{D42F517D-A49F-4AA2-AD57-8B4A64924C1F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08BCD-A2E7-4E60-BFAD-A6449EC5CB20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/>
            <a:t>Art. 46.- </a:t>
          </a:r>
          <a:r>
            <a:rPr lang="es-ES" sz="1500" kern="1200"/>
            <a:t>Además, las administraciones públicas </a:t>
          </a:r>
          <a:r>
            <a:rPr lang="es-ES" sz="1500" b="1" kern="1200"/>
            <a:t>FOMENTARÁN la implementación y el uso de mecanismos de control parental</a:t>
          </a:r>
          <a:r>
            <a:rPr lang="es-ES" sz="1500" kern="1200"/>
            <a:t> que ayuden a proteger a las personas menores de edad del riesgo de exposición a contenidos y contactos nocivos, así como de los mecanismos de denuncia y bloqueo</a:t>
          </a:r>
          <a:endParaRPr lang="en-US" sz="1500" kern="1200"/>
        </a:p>
      </dsp:txBody>
      <dsp:txXfrm>
        <a:off x="6331365" y="692298"/>
        <a:ext cx="4508047" cy="2799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FC0D0-13C7-4F9F-9A19-1F7C332C95ED}">
      <dsp:nvSpPr>
        <dsp:cNvPr id="0" name=""/>
        <dsp:cNvSpPr/>
      </dsp:nvSpPr>
      <dsp:spPr>
        <a:xfrm>
          <a:off x="0" y="76919"/>
          <a:ext cx="5296090" cy="16229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La distribución o difusión pública a través de Internet, del teléfono o de cualquier otra tecnología de la información o de la comunicación de contenidos específicamente destinados a promover, fomentar o incitar al </a:t>
          </a:r>
          <a:endParaRPr lang="en-US" sz="1800" kern="1200"/>
        </a:p>
      </dsp:txBody>
      <dsp:txXfrm>
        <a:off x="79227" y="156146"/>
        <a:ext cx="5137636" cy="1464515"/>
      </dsp:txXfrm>
    </dsp:sp>
    <dsp:sp modelId="{72C05526-3307-415F-A643-01407D96F7B0}">
      <dsp:nvSpPr>
        <dsp:cNvPr id="0" name=""/>
        <dsp:cNvSpPr/>
      </dsp:nvSpPr>
      <dsp:spPr>
        <a:xfrm>
          <a:off x="0" y="1721117"/>
          <a:ext cx="5296090" cy="3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51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143 BIS: al suicidio de personas menores de edad </a:t>
          </a:r>
          <a:r>
            <a:rPr lang="es-ES" sz="1200" kern="1200"/>
            <a:t>o personas con discapacidad necesitadas de especial protección será castigada con la pena de prisión de uno a cuatro años.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156 TER: a autolesión de personas menores de edad </a:t>
          </a:r>
          <a:r>
            <a:rPr lang="es-ES" sz="1200" kern="1200"/>
            <a:t>o personas con discapacidad necesitadas de especial protección será castigada con la pena de prisión de seis meses a tres años.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189 BIS: </a:t>
          </a:r>
          <a:r>
            <a:rPr lang="es-ES" sz="1200" kern="1200"/>
            <a:t>la comisión de los delitos </a:t>
          </a:r>
          <a:r>
            <a:rPr lang="es-ES" sz="1200" b="1" kern="1200"/>
            <a:t>prostitución y a la explotación sexual y corrupción de menores; agresiones sexuales a menores de dieciséis años; y delitos relativos a la prostitución y a la explotación sexual y corrupción de menores </a:t>
          </a:r>
          <a:r>
            <a:rPr lang="es-ES" sz="1200" kern="1200"/>
            <a:t>será castigada con la pena de multa de seis a doce meses o pena de prisión de uno a tres años.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b="1" kern="1200"/>
            <a:t>361 BIS: </a:t>
          </a:r>
          <a:r>
            <a:rPr lang="es-ES" sz="1200" kern="1200"/>
            <a:t>promover o facilitar </a:t>
          </a:r>
          <a:r>
            <a:rPr lang="es-ES" sz="1200" b="1" kern="1200"/>
            <a:t>entre personas menores de edad </a:t>
          </a:r>
          <a:r>
            <a:rPr lang="es-ES" sz="1200" kern="1200"/>
            <a:t>o personas con discapacidad necesitadas de especial protección, </a:t>
          </a:r>
          <a:r>
            <a:rPr lang="es-ES" sz="1200" b="1" kern="1200"/>
            <a:t>el consumo de productos, preparados o sustancias o la utilización de técnicas de ingestión o eliminación de productos alimenticios cuyo uso sea susceptible de generar riesgo para la salud de las personas </a:t>
          </a:r>
          <a:r>
            <a:rPr lang="es-ES" sz="1200" kern="1200"/>
            <a:t>será castigado con la pena de multa de seis a doce meses o pena de prisión de uno a tres años</a:t>
          </a:r>
          <a:endParaRPr lang="en-US" sz="1200" kern="1200"/>
        </a:p>
      </dsp:txBody>
      <dsp:txXfrm>
        <a:off x="0" y="1721117"/>
        <a:ext cx="5296090" cy="3161925"/>
      </dsp:txXfrm>
    </dsp:sp>
    <dsp:sp modelId="{F181D19E-A6B2-44A1-9ABD-AFA934101CFC}">
      <dsp:nvSpPr>
        <dsp:cNvPr id="0" name=""/>
        <dsp:cNvSpPr/>
      </dsp:nvSpPr>
      <dsp:spPr>
        <a:xfrm>
          <a:off x="0" y="4938733"/>
          <a:ext cx="5296090" cy="162296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Las autoridades judiciales ordenarán la adopción de las medidas necesarias para la retirada de los contenidos a los que se refiere el párrafo anterior, para la interrupción de los servicios que ofrezcan predominantemente dichos contenidos o para el bloqueo de unos y otros cuando radiquen en el extranjero.»</a:t>
          </a:r>
          <a:endParaRPr lang="en-US" sz="1600" kern="1200"/>
        </a:p>
      </dsp:txBody>
      <dsp:txXfrm>
        <a:off x="79227" y="5017960"/>
        <a:ext cx="5137636" cy="1464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4E89-4EA0-4CE9-A42B-6421D2E0C127}">
      <dsp:nvSpPr>
        <dsp:cNvPr id="0" name=""/>
        <dsp:cNvSpPr/>
      </dsp:nvSpPr>
      <dsp:spPr>
        <a:xfrm>
          <a:off x="0" y="8037"/>
          <a:ext cx="6900512" cy="10694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u="sng" kern="1200"/>
            <a:t>REFORMAS PENALES</a:t>
          </a:r>
          <a:endParaRPr lang="en-US" sz="2800" kern="1200"/>
        </a:p>
      </dsp:txBody>
      <dsp:txXfrm>
        <a:off x="52206" y="60243"/>
        <a:ext cx="6796100" cy="965041"/>
      </dsp:txXfrm>
    </dsp:sp>
    <dsp:sp modelId="{6D9EB470-8D88-48CC-AD22-AC61642FA7BA}">
      <dsp:nvSpPr>
        <dsp:cNvPr id="0" name=""/>
        <dsp:cNvSpPr/>
      </dsp:nvSpPr>
      <dsp:spPr>
        <a:xfrm>
          <a:off x="0" y="1120690"/>
          <a:ext cx="6900512" cy="1069453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En primer lugar, se incorpora la </a:t>
          </a:r>
          <a:r>
            <a:rPr lang="es-ES" sz="1600" b="1" kern="1200"/>
            <a:t>PENA DE ALEJAMIENTO DE LOS ENTORNOS VIRTUALES</a:t>
          </a:r>
          <a:r>
            <a:rPr lang="es-ES" sz="1600" kern="1200"/>
            <a:t> cuando el delito se comete en su seno.</a:t>
          </a:r>
          <a:endParaRPr lang="en-US" sz="1600" kern="1200"/>
        </a:p>
      </dsp:txBody>
      <dsp:txXfrm>
        <a:off x="52206" y="1172896"/>
        <a:ext cx="6796100" cy="965041"/>
      </dsp:txXfrm>
    </dsp:sp>
    <dsp:sp modelId="{BFCC5D57-3BAE-495B-BF47-1029350BDD88}">
      <dsp:nvSpPr>
        <dsp:cNvPr id="0" name=""/>
        <dsp:cNvSpPr/>
      </dsp:nvSpPr>
      <dsp:spPr>
        <a:xfrm>
          <a:off x="0" y="2233343"/>
          <a:ext cx="6900512" cy="1069453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/>
            <a:t>Se aborda específicamente el tratamiento penal de las, esto es imágenes o voces manipuladas tecnológicamente y extremadamente realistas denominadas </a:t>
          </a:r>
          <a:r>
            <a:rPr lang="es-ES" sz="1050" b="1" kern="1200"/>
            <a:t>ULTRAFALSIFICACIONES</a:t>
          </a:r>
          <a:r>
            <a:rPr lang="es-ES" sz="1050" kern="1200"/>
            <a:t>. A tal fin se incorpora un nuevo artículo 173 bis que sanciona a quienes, sin autorización de la persona afectada y con ánimo de menoscabar su integridad moral, difundan, exhiban o cedan su imagen corporal o audio de voz generada, modificada o recreada mediante sistemas automatizados, software, algoritmos, inteligencia artificial o cualquier otra tecnología, de modo que parezca real, simulando situaciones de contenido sexual o gravemente vejatorias.</a:t>
          </a:r>
          <a:endParaRPr lang="en-US" sz="1050" kern="1200"/>
        </a:p>
      </dsp:txBody>
      <dsp:txXfrm>
        <a:off x="52206" y="2285549"/>
        <a:ext cx="6796100" cy="965041"/>
      </dsp:txXfrm>
    </dsp:sp>
    <dsp:sp modelId="{262FAB93-1A3B-43CD-ACBD-3AFEA1BA75AD}">
      <dsp:nvSpPr>
        <dsp:cNvPr id="0" name=""/>
        <dsp:cNvSpPr/>
      </dsp:nvSpPr>
      <dsp:spPr>
        <a:xfrm>
          <a:off x="0" y="3345997"/>
          <a:ext cx="6900512" cy="1069453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Punición de supuestos en los que </a:t>
          </a:r>
          <a:r>
            <a:rPr lang="es-ES" sz="1500" b="1" kern="1200"/>
            <a:t>el material pornográfico </a:t>
          </a:r>
          <a:r>
            <a:rPr lang="es-ES" sz="1500" kern="1200"/>
            <a:t>se pone a </a:t>
          </a:r>
          <a:r>
            <a:rPr lang="es-ES" sz="1500" b="1" kern="1200"/>
            <a:t>DISPOSICIÓN DE UNA COLECTIVIDAD INDISCRIMINADA DE USUARIOS</a:t>
          </a:r>
          <a:r>
            <a:rPr lang="es-ES" sz="1500" kern="1200"/>
            <a:t>, de entre los que se tiene la clara representación de que va a haber menores de edad. </a:t>
          </a:r>
          <a:endParaRPr lang="en-US" sz="1500" kern="1200"/>
        </a:p>
      </dsp:txBody>
      <dsp:txXfrm>
        <a:off x="52206" y="3398203"/>
        <a:ext cx="6796100" cy="965041"/>
      </dsp:txXfrm>
    </dsp:sp>
    <dsp:sp modelId="{DD099829-6457-4603-976F-592B5933BAA7}">
      <dsp:nvSpPr>
        <dsp:cNvPr id="0" name=""/>
        <dsp:cNvSpPr/>
      </dsp:nvSpPr>
      <dsp:spPr>
        <a:xfrm>
          <a:off x="0" y="4458650"/>
          <a:ext cx="6900512" cy="1069453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/>
            <a:t>AGRAVACIONES: SUPUESTOS DE ENMASCARAMIENTO DE LA PROPIA IDENTIDAD</a:t>
          </a:r>
          <a:endParaRPr lang="en-US" sz="1500" kern="1200"/>
        </a:p>
      </dsp:txBody>
      <dsp:txXfrm>
        <a:off x="52206" y="4510856"/>
        <a:ext cx="6796100" cy="9650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E10AA-FF8A-4617-BFC9-D8BB81EF4A97}">
      <dsp:nvSpPr>
        <dsp:cNvPr id="0" name=""/>
        <dsp:cNvSpPr/>
      </dsp:nvSpPr>
      <dsp:spPr>
        <a:xfrm>
          <a:off x="0" y="0"/>
          <a:ext cx="4497913" cy="1616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i="0" kern="1200" baseline="0"/>
            <a:t>INSTITUTO NACIONAL DE CIBERSEGURIDAD </a:t>
          </a:r>
          <a:r>
            <a:rPr lang="es-ES" sz="2000" b="1" kern="1200"/>
            <a:t>(INCIBE)</a:t>
          </a:r>
          <a:endParaRPr lang="en-US" sz="2000" kern="1200"/>
        </a:p>
        <a:p>
          <a:pPr marL="0"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358" y="47358"/>
        <a:ext cx="2753144" cy="1522190"/>
      </dsp:txXfrm>
    </dsp:sp>
    <dsp:sp modelId="{BC459F9E-949A-4D18-BEC1-FC408BBB8C0C}">
      <dsp:nvSpPr>
        <dsp:cNvPr id="0" name=""/>
        <dsp:cNvSpPr/>
      </dsp:nvSpPr>
      <dsp:spPr>
        <a:xfrm>
          <a:off x="396874" y="1886390"/>
          <a:ext cx="4497913" cy="1616906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baseline="0"/>
            <a:t>Iniciativa: Internet Segura para Niños (is4k.es)</a:t>
          </a:r>
          <a:endParaRPr lang="en-US" sz="2000" kern="1200"/>
        </a:p>
      </dsp:txBody>
      <dsp:txXfrm>
        <a:off x="444232" y="1933748"/>
        <a:ext cx="2955333" cy="1522190"/>
      </dsp:txXfrm>
    </dsp:sp>
    <dsp:sp modelId="{231751A3-42D7-4FD0-B870-4D05BEA52A8F}">
      <dsp:nvSpPr>
        <dsp:cNvPr id="0" name=""/>
        <dsp:cNvSpPr/>
      </dsp:nvSpPr>
      <dsp:spPr>
        <a:xfrm>
          <a:off x="793749" y="3772780"/>
          <a:ext cx="4497913" cy="1616906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describe como</a:t>
          </a:r>
          <a:r>
            <a:rPr lang="es-ES" sz="2000" b="1" i="0" kern="1200" baseline="0"/>
            <a:t> </a:t>
          </a:r>
          <a:br>
            <a:rPr lang="es-ES" sz="2000" b="1" i="0" kern="1200" baseline="0"/>
          </a:br>
          <a:r>
            <a:rPr lang="es-ES" sz="2000" b="1" i="0" kern="1200" baseline="0"/>
            <a:t>DAÑOS POTENCIALES</a:t>
          </a:r>
          <a:endParaRPr lang="en-US" sz="2000" kern="1200"/>
        </a:p>
      </dsp:txBody>
      <dsp:txXfrm>
        <a:off x="841107" y="3820138"/>
        <a:ext cx="2955333" cy="1522190"/>
      </dsp:txXfrm>
    </dsp:sp>
    <dsp:sp modelId="{FBA304A3-5240-4771-A7AF-E5703AE875ED}">
      <dsp:nvSpPr>
        <dsp:cNvPr id="0" name=""/>
        <dsp:cNvSpPr/>
      </dsp:nvSpPr>
      <dsp:spPr>
        <a:xfrm>
          <a:off x="3446924" y="1226153"/>
          <a:ext cx="1050988" cy="1050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83396" y="1226153"/>
        <a:ext cx="578044" cy="790868"/>
      </dsp:txXfrm>
    </dsp:sp>
    <dsp:sp modelId="{5131A106-298E-4A72-A377-88C7C8009DB4}">
      <dsp:nvSpPr>
        <dsp:cNvPr id="0" name=""/>
        <dsp:cNvSpPr/>
      </dsp:nvSpPr>
      <dsp:spPr>
        <a:xfrm>
          <a:off x="3843799" y="3101764"/>
          <a:ext cx="1050988" cy="1050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080271" y="3101764"/>
        <a:ext cx="578044" cy="790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FAE15-E33A-4FE3-81B3-84A6961A6256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8600-F583-4B93-B9B4-A0C9D6A861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60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58600-F583-4B93-B9B4-A0C9D6A861F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7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E549D-B381-B307-FAB7-32861AB05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3C7002-4EF2-49AB-9B91-AC0E561C8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F895D-B61D-F243-216E-EE7EB837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E185D-A5C8-65AA-AD02-096C35C7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679F1C-CCA6-5A61-9F10-598E2622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37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A0EC0-A091-2984-00B0-247D7429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E04C2D-608F-550D-C138-816C667B1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F8952-1A27-EF2B-0429-BB4FCC6A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981EB-6337-1D82-915D-FBBA17E2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EFAD10-BA81-0856-8218-18D48749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37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205500-7807-986A-D2E7-B3FB15FC0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384DB8-4720-F8D4-59F8-BCBF0E58B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D3D32-7DDF-9E27-84AF-174A7D62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1C0908-624F-292E-D650-28CEA4B5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D0858-750B-CB3F-906E-8B1FBDCA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3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ADE10-DE25-0900-908E-877EE6F9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1373D4-5ADA-30C1-D1B8-F1D3395B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42D58-F2EA-A2ED-C460-3AE01AC8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0DC9A8-C2D2-0713-1F11-D0F8BC84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88E9D-D009-C2EE-A40E-252E59F5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7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90449-4667-8AFD-56FB-E2341A87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B6B29-A935-6F23-A20E-414A6FC8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381EAB-4125-8176-C364-1CDC3797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72117E-91B6-108B-5A77-6E06822A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FC502-F316-48AA-816B-E61243F7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42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E048C-384D-59C3-AD7F-024F06B5E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8593B-841D-78BE-E904-30D0B5C92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C29851-848F-664A-3ADC-2CC02311F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4A39F1-9FD0-CA90-F9F9-15418900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73C82A-8C4F-336E-16B8-C0AF0ADC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BAB0CE-2AA5-E099-C8A6-F5E5BF17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6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7B4F7-AE4D-306D-92E3-FAFE5E72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7AFAFA-2505-2BA3-F861-4FBA60DB3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3FABBA-B7C3-7694-F0C7-4CBBB6041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0CA488-7D07-38C4-E735-E9BD78659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4294A8-5F74-C0C5-6CAE-4FAEFF20B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252050-48AE-FF2A-DCB1-6D996AC6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6022A0-5D14-F6AF-A013-43A28D2E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2FBCD6-1518-F0DD-D637-FCEC5D07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07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05516-BA50-4D8A-DA56-30720FF7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D1777-652F-A943-9E28-3BC52E19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48EF1E-132A-9C1A-0C15-BB911CAF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8A8BB1-FACE-E97F-1680-6E4702EB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36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DD1B33-CEB9-7432-4C46-2A3B53C6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0F6156-C3F6-515B-669E-26EC3AB1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92FC97-6544-D5AC-8733-92D1378D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34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42366-23D3-0564-C76A-5F89A92D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BBEB3E-BD96-68F4-8797-3BAE223F5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70D2FB-1CC3-48C4-2473-BF9B76175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C8D82C-F715-F10F-39CD-640CD3F5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AC0DFB-CBAA-5124-04D4-FAB478B3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67CCAB-9CEE-EAAF-6C62-EDE7973E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52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99F94-37AA-95CD-D52E-1E44D5587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116CF9-C5CA-18ED-1B82-5CE4EA799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66A4E-E02D-8C0C-A5CB-69FF4BA67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24ACD3-7BFF-7EBA-6BA3-16051437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0165CA-9AC7-39EE-1A46-D9669DEC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738618-7AD5-6AB9-FFDD-608BE534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56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C8FE87-EF40-1BB6-5F65-592BC1A3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4A33BD-892A-D5DF-31A5-000F611D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E5587B-4DE8-9099-2BB3-C6399E812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0932AA-9C48-496C-9453-D90D88DC44A9}" type="datetimeFigureOut">
              <a:rPr lang="es-ES" smtClean="0"/>
              <a:t>20/09/2024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4B592-105C-49C6-A75B-E5640684A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5B8306-FABF-918F-8EA2-7F630C7D1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8547-51B4-4443-9D18-F2628D7BF0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93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rofslusos.blogspot.com/2020/03/artigo-283-do-codigo-penal.html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hyperlink" Target="https://www.flickr.com/photos/pbarry/97671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ntsecarpio.es/2018/11/05/los-objetivos-estabilidad-presupuestaria-la-deuda-publica-la-regla-gasto/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abelptyalunamaestraespecial.blogspot.com/2017/03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28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30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5" name="Group 32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66" name="Freeform: Shape 33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35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36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6D652DB-79CD-632B-77EA-344B39120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144855"/>
            <a:ext cx="6105194" cy="4454305"/>
          </a:xfrm>
        </p:spPr>
        <p:txBody>
          <a:bodyPr>
            <a:normAutofit fontScale="90000"/>
          </a:bodyPr>
          <a:lstStyle/>
          <a:p>
            <a:br>
              <a:rPr lang="es-ES" sz="4400" b="1">
                <a:solidFill>
                  <a:schemeClr val="accent1"/>
                </a:solidFill>
              </a:rPr>
            </a:br>
            <a:br>
              <a:rPr lang="es-ES" sz="4400" b="1">
                <a:solidFill>
                  <a:schemeClr val="accent1"/>
                </a:solidFill>
              </a:rPr>
            </a:br>
            <a:br>
              <a:rPr lang="es-ES" sz="4400" b="1">
                <a:solidFill>
                  <a:schemeClr val="accent1"/>
                </a:solidFill>
              </a:rPr>
            </a:br>
            <a:br>
              <a:rPr lang="es-ES" sz="4400" b="1">
                <a:solidFill>
                  <a:schemeClr val="accent1"/>
                </a:solidFill>
              </a:rPr>
            </a:br>
            <a:br>
              <a:rPr lang="es-ES" sz="4400" b="1">
                <a:solidFill>
                  <a:schemeClr val="accent1"/>
                </a:solidFill>
              </a:rPr>
            </a:br>
            <a:r>
              <a:rPr lang="es-ES" sz="4400" b="1">
                <a:solidFill>
                  <a:schemeClr val="accent1"/>
                </a:solidFill>
              </a:rPr>
              <a:t>INFLUENCIA </a:t>
            </a:r>
            <a:br>
              <a:rPr lang="es-ES" sz="4400" b="1">
                <a:solidFill>
                  <a:schemeClr val="accent1"/>
                </a:solidFill>
              </a:rPr>
            </a:br>
            <a:r>
              <a:rPr lang="es-ES" sz="4400" b="1">
                <a:solidFill>
                  <a:schemeClr val="accent1"/>
                </a:solidFill>
              </a:rPr>
              <a:t>DEL </a:t>
            </a:r>
            <a:br>
              <a:rPr lang="es-ES" sz="4400" b="1">
                <a:solidFill>
                  <a:schemeClr val="accent1"/>
                </a:solidFill>
              </a:rPr>
            </a:br>
            <a:r>
              <a:rPr lang="es-ES" sz="4400" b="1">
                <a:solidFill>
                  <a:schemeClr val="accent1"/>
                </a:solidFill>
              </a:rPr>
              <a:t>ENTORNO DIGITAL </a:t>
            </a:r>
            <a:br>
              <a:rPr lang="es-ES" sz="4400" b="1">
                <a:solidFill>
                  <a:schemeClr val="accent1"/>
                </a:solidFill>
              </a:rPr>
            </a:br>
            <a:r>
              <a:rPr lang="es-ES" sz="4400" b="1">
                <a:solidFill>
                  <a:schemeClr val="accent1"/>
                </a:solidFill>
              </a:rPr>
              <a:t>EN LA </a:t>
            </a:r>
            <a:br>
              <a:rPr lang="es-ES" sz="4400" b="1">
                <a:solidFill>
                  <a:schemeClr val="accent1"/>
                </a:solidFill>
              </a:rPr>
            </a:br>
            <a:r>
              <a:rPr lang="es-ES" sz="4400" b="1">
                <a:solidFill>
                  <a:schemeClr val="accent1"/>
                </a:solidFill>
              </a:rPr>
              <a:t>CONDUCTA </a:t>
            </a:r>
            <a:br>
              <a:rPr lang="es-ES" sz="4400" b="1">
                <a:solidFill>
                  <a:schemeClr val="accent1"/>
                </a:solidFill>
              </a:rPr>
            </a:br>
            <a:r>
              <a:rPr lang="es-ES" sz="4400" b="1">
                <a:solidFill>
                  <a:schemeClr val="accent1"/>
                </a:solidFill>
              </a:rPr>
              <a:t>DE LOS </a:t>
            </a:r>
            <a:br>
              <a:rPr lang="es-ES" sz="4400" b="1">
                <a:solidFill>
                  <a:schemeClr val="accent1"/>
                </a:solidFill>
              </a:rPr>
            </a:br>
            <a:r>
              <a:rPr lang="es-ES" sz="4400" b="1">
                <a:solidFill>
                  <a:schemeClr val="accent1"/>
                </a:solidFill>
              </a:rPr>
              <a:t>MENORES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D45F1-D551-C2BF-1DA2-65C7CF155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2104872"/>
          </a:xfrm>
        </p:spPr>
        <p:txBody>
          <a:bodyPr>
            <a:normAutofit/>
          </a:bodyPr>
          <a:lstStyle/>
          <a:p>
            <a:endParaRPr lang="es-ES" sz="1400">
              <a:solidFill>
                <a:schemeClr val="tx2"/>
              </a:solidFill>
            </a:endParaRPr>
          </a:p>
          <a:p>
            <a:endParaRPr lang="es-ES" sz="1400">
              <a:solidFill>
                <a:schemeClr val="tx2"/>
              </a:solidFill>
            </a:endParaRPr>
          </a:p>
          <a:p>
            <a:endParaRPr lang="es-ES" sz="1400">
              <a:solidFill>
                <a:schemeClr val="tx2"/>
              </a:solidFill>
            </a:endParaRPr>
          </a:p>
          <a:p>
            <a:r>
              <a:rPr lang="es-ES" sz="1400" b="1">
                <a:solidFill>
                  <a:schemeClr val="tx2"/>
                </a:solidFill>
              </a:rPr>
              <a:t>DAVID GARCÍA ESTEBAN</a:t>
            </a:r>
          </a:p>
          <a:p>
            <a:r>
              <a:rPr lang="es-ES" sz="1400" b="1">
                <a:solidFill>
                  <a:schemeClr val="tx2"/>
                </a:solidFill>
              </a:rPr>
              <a:t>Magistrado, especialista en menores</a:t>
            </a:r>
          </a:p>
          <a:p>
            <a:r>
              <a:rPr lang="es-ES" sz="1400" b="1">
                <a:solidFill>
                  <a:schemeClr val="tx2"/>
                </a:solidFill>
              </a:rPr>
              <a:t>Profesor Escuela judicial (prácticas tuteladas)</a:t>
            </a:r>
          </a:p>
        </p:txBody>
      </p:sp>
    </p:spTree>
    <p:extLst>
      <p:ext uri="{BB962C8B-B14F-4D97-AF65-F5344CB8AC3E}">
        <p14:creationId xmlns:p14="http://schemas.microsoft.com/office/powerpoint/2010/main" val="144427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153777-3D2C-52E7-B096-AF8E1A6B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54" y="277283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s-ES" sz="2800" b="1">
                <a:solidFill>
                  <a:schemeClr val="tx2"/>
                </a:solidFill>
              </a:rPr>
              <a:t>Anteproyecto de Ley Orgánica para la protección de las personas menores de edad en los entornos</a:t>
            </a:r>
            <a:br>
              <a:rPr lang="es-ES" sz="2800" b="1">
                <a:solidFill>
                  <a:schemeClr val="tx2"/>
                </a:solidFill>
              </a:rPr>
            </a:br>
            <a:r>
              <a:rPr lang="es-ES" sz="2800" b="1">
                <a:solidFill>
                  <a:schemeClr val="tx2"/>
                </a:solidFill>
              </a:rPr>
              <a:t>digitales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70AB56-B296-7EF3-8268-F82793A9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1754264"/>
            <a:ext cx="9833548" cy="4826453"/>
          </a:xfrm>
        </p:spPr>
        <p:txBody>
          <a:bodyPr>
            <a:normAutofit/>
          </a:bodyPr>
          <a:lstStyle/>
          <a:p>
            <a:pPr algn="just"/>
            <a:r>
              <a:rPr lang="es-ES" sz="1600">
                <a:solidFill>
                  <a:schemeClr val="tx2"/>
                </a:solidFill>
              </a:rPr>
              <a:t>El </a:t>
            </a:r>
            <a:r>
              <a:rPr lang="es-ES" sz="1600" b="1">
                <a:solidFill>
                  <a:schemeClr val="tx2"/>
                </a:solidFill>
              </a:rPr>
              <a:t>PRINCIPAL OBJETIVO </a:t>
            </a:r>
            <a:r>
              <a:rPr lang="es-ES" sz="1600">
                <a:solidFill>
                  <a:schemeClr val="tx2"/>
                </a:solidFill>
              </a:rPr>
              <a:t>de la ley es </a:t>
            </a:r>
            <a:r>
              <a:rPr lang="es-ES" sz="1600" b="1">
                <a:solidFill>
                  <a:schemeClr val="tx2"/>
                </a:solidFill>
              </a:rPr>
              <a:t>ofrecer entornos digitales seguros para la infancia y la adolescencia</a:t>
            </a:r>
            <a:r>
              <a:rPr lang="es-ES" sz="1600">
                <a:solidFill>
                  <a:schemeClr val="tx2"/>
                </a:solidFill>
              </a:rPr>
              <a:t>, con plena protección de sus derechos y libertades, a la vez que se fomenta un uso adecuado y respetuoso de las nuevas tecnologías.</a:t>
            </a:r>
          </a:p>
          <a:p>
            <a:pPr marL="0" indent="0" algn="just">
              <a:buNone/>
            </a:pPr>
            <a:endParaRPr lang="es-ES" sz="1600">
              <a:solidFill>
                <a:schemeClr val="tx2"/>
              </a:solidFill>
            </a:endParaRPr>
          </a:p>
          <a:p>
            <a:pPr algn="just"/>
            <a:r>
              <a:rPr lang="es-ES" sz="1600">
                <a:solidFill>
                  <a:schemeClr val="tx2"/>
                </a:solidFill>
              </a:rPr>
              <a:t>Medidas en materia de protección de las personas menores de edad como </a:t>
            </a:r>
            <a:r>
              <a:rPr lang="es-ES" sz="1600" b="1">
                <a:solidFill>
                  <a:schemeClr val="tx2"/>
                </a:solidFill>
              </a:rPr>
              <a:t>CONSUMIDORES Y USUARIOS</a:t>
            </a:r>
          </a:p>
          <a:p>
            <a:pPr lvl="1" algn="just"/>
            <a:r>
              <a:rPr lang="es-ES" sz="1600">
                <a:solidFill>
                  <a:schemeClr val="tx2"/>
                </a:solidFill>
              </a:rPr>
              <a:t>una obligación de </a:t>
            </a:r>
            <a:r>
              <a:rPr lang="es-ES" sz="1600" b="1">
                <a:solidFill>
                  <a:schemeClr val="tx2"/>
                </a:solidFill>
              </a:rPr>
              <a:t>información en sus productos de los posibles riesgos derivados de un uso inadecuado</a:t>
            </a:r>
            <a:r>
              <a:rPr lang="es-ES" sz="1600">
                <a:solidFill>
                  <a:schemeClr val="tx2"/>
                </a:solidFill>
              </a:rPr>
              <a:t> </a:t>
            </a:r>
          </a:p>
          <a:p>
            <a:pPr lvl="1" algn="just"/>
            <a:r>
              <a:rPr lang="es-ES" sz="1600">
                <a:solidFill>
                  <a:schemeClr val="tx2"/>
                </a:solidFill>
              </a:rPr>
              <a:t>la obligación de que los dispositivos digitales que fabriquen incluyan una </a:t>
            </a:r>
            <a:r>
              <a:rPr lang="es-ES" sz="1600" b="1">
                <a:solidFill>
                  <a:schemeClr val="tx2"/>
                </a:solidFill>
              </a:rPr>
              <a:t>funcionalidad de control parental</a:t>
            </a:r>
            <a:r>
              <a:rPr lang="es-ES" sz="1600">
                <a:solidFill>
                  <a:schemeClr val="tx2"/>
                </a:solidFill>
              </a:rPr>
              <a:t> de servicios, aplicaciones y contenidos, que debe ser gratuita para el usuario</a:t>
            </a:r>
          </a:p>
          <a:p>
            <a:pPr lvl="1" algn="just"/>
            <a:r>
              <a:rPr lang="es-ES" sz="1600" b="1">
                <a:solidFill>
                  <a:schemeClr val="tx2"/>
                </a:solidFill>
              </a:rPr>
              <a:t>Prohibición de los mecanismos aleatorios de recompensa (cajas botín o “</a:t>
            </a:r>
            <a:r>
              <a:rPr lang="es-ES" sz="1600" b="1" err="1">
                <a:solidFill>
                  <a:schemeClr val="tx2"/>
                </a:solidFill>
              </a:rPr>
              <a:t>lootboxes</a:t>
            </a:r>
            <a:r>
              <a:rPr lang="es-ES" sz="1600" b="1">
                <a:solidFill>
                  <a:schemeClr val="tx2"/>
                </a:solidFill>
              </a:rPr>
              <a:t>”), </a:t>
            </a:r>
            <a:r>
              <a:rPr lang="es-ES" sz="1600">
                <a:solidFill>
                  <a:schemeClr val="tx2"/>
                </a:solidFill>
              </a:rPr>
              <a:t>son objetos o procesos virtuales de cualquier tipo cuya activación ofrece la oportunidad al jugador de obtener, con carácter aleatorio,  recompensas o premios virtuales que pueden utilizarse en esos entornos digitales.  IDENTIDAD SUSTANCIAL con juegos de azar (conductas compulsivas). </a:t>
            </a:r>
            <a:r>
              <a:rPr lang="es-ES" sz="1000" b="1">
                <a:solidFill>
                  <a:srgbClr val="FF0000"/>
                </a:solidFill>
              </a:rPr>
              <a:t>NO CONTEMPLA SCROLL INFINITO</a:t>
            </a:r>
          </a:p>
          <a:p>
            <a:pPr algn="just"/>
            <a:r>
              <a:rPr lang="es-ES" sz="1600" b="1">
                <a:solidFill>
                  <a:schemeClr val="tx2"/>
                </a:solidFill>
              </a:rPr>
              <a:t>ÁMBITO EDUCATIVO</a:t>
            </a:r>
            <a:r>
              <a:rPr lang="es-ES" sz="1600">
                <a:solidFill>
                  <a:schemeClr val="tx2"/>
                </a:solidFill>
              </a:rPr>
              <a:t>: regulen como parte de sus normas de funcionamiento y convivencia el uso de dispositivos móviles y digitales</a:t>
            </a:r>
          </a:p>
          <a:p>
            <a:pPr algn="just"/>
            <a:r>
              <a:rPr lang="es-ES" sz="1600" b="1">
                <a:solidFill>
                  <a:schemeClr val="tx2"/>
                </a:solidFill>
              </a:rPr>
              <a:t>ÁMBITO SANITARIO</a:t>
            </a:r>
            <a:r>
              <a:rPr lang="es-ES" sz="1600">
                <a:solidFill>
                  <a:schemeClr val="tx2"/>
                </a:solidFill>
              </a:rPr>
              <a:t>: promover atención sanitaria especializada para menores con conductas adictivas sin sustancia.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16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95A6A04A-5092-CE8A-458F-F55861B0F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6368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ABE88DF-787B-7747-9A62-20F29FCE5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37703" y="640822"/>
            <a:ext cx="3048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trón de fondo&#10;&#10;Descripción generada automáticamente">
            <a:extLst>
              <a:ext uri="{FF2B5EF4-FFF2-40B4-BE49-F238E27FC236}">
                <a16:creationId xmlns:a16="http://schemas.microsoft.com/office/drawing/2014/main" id="{2286198C-A29A-BA96-0BEA-AB7697ADF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17" r="1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F085D7C-D5AD-65F9-09B4-AA5DD37C2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234212"/>
              </p:ext>
            </p:extLst>
          </p:nvPr>
        </p:nvGraphicFramePr>
        <p:xfrm>
          <a:off x="6417734" y="977774"/>
          <a:ext cx="5291663" cy="538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Fuegos artificiales de colores&#10;&#10;Descripción generada automáticamente con confianza media">
            <a:extLst>
              <a:ext uri="{FF2B5EF4-FFF2-40B4-BE49-F238E27FC236}">
                <a16:creationId xmlns:a16="http://schemas.microsoft.com/office/drawing/2014/main" id="{6161A057-B6F5-DF85-D9F6-735843A6D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82603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7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1AB61-0EFD-7793-4B3A-72F667B6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s-ES" sz="3000" b="1"/>
              <a:t>DAÑOS PSICOLÓGICOS Y EMOCIONALES. </a:t>
            </a:r>
            <a:br>
              <a:rPr lang="es-ES" sz="3000" b="1"/>
            </a:br>
            <a:endParaRPr lang="es-ES" sz="3000"/>
          </a:p>
        </p:txBody>
      </p:sp>
      <p:pic>
        <p:nvPicPr>
          <p:cNvPr id="5" name="Picture 4" descr="Niño con ojos marrones">
            <a:extLst>
              <a:ext uri="{FF2B5EF4-FFF2-40B4-BE49-F238E27FC236}">
                <a16:creationId xmlns:a16="http://schemas.microsoft.com/office/drawing/2014/main" id="{157CC807-83FF-8B50-6C7D-D0342A81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58" r="17204" b="-1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CD68B-AF07-8733-A271-D78AA0534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253674"/>
            <a:ext cx="5444382" cy="38887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/>
              <a:t>El menor posee una madurez y una autoestima en desarrollo, por lo que es más vulnerable a nivel emocional si tropieza con información que no es capaz de asumir o frente a la que no sabe cómo reaccionar, como por ejemplo contenido pornográfico o violento. Estos les pueden resultar demasiado complejos e incluso perturbadores.</a:t>
            </a:r>
          </a:p>
        </p:txBody>
      </p:sp>
    </p:spTree>
    <p:extLst>
      <p:ext uri="{BB962C8B-B14F-4D97-AF65-F5344CB8AC3E}">
        <p14:creationId xmlns:p14="http://schemas.microsoft.com/office/powerpoint/2010/main" val="399674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43D5F4-AA6F-B518-4C67-FC9EC413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6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s-ES" sz="3500" b="1"/>
              <a:t>DESINFORMACIÓN, MANIPULACIÓN Y CONSTRUCCIÓN DE FALSAS CREENCIAS.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2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Advertencia">
            <a:extLst>
              <a:ext uri="{FF2B5EF4-FFF2-40B4-BE49-F238E27FC236}">
                <a16:creationId xmlns:a16="http://schemas.microsoft.com/office/drawing/2014/main" id="{3F84B2B6-7B9E-81FE-3DFB-46D283790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6B149-C086-78A4-1369-EB1BCA45E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5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2000"/>
              <a:t>Los contenidos falsos y sin rigor pueden confundir a los menores y son especialmente peligrosos cuando tratan temáticas relacionadas con la salud y la seguridad.</a:t>
            </a:r>
          </a:p>
        </p:txBody>
      </p:sp>
      <p:pic>
        <p:nvPicPr>
          <p:cNvPr id="5" name="Imagen 4" descr="Texto">
            <a:extLst>
              <a:ext uri="{FF2B5EF4-FFF2-40B4-BE49-F238E27FC236}">
                <a16:creationId xmlns:a16="http://schemas.microsoft.com/office/drawing/2014/main" id="{8366FBC1-CA9B-F977-D84D-140A89350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8" y="3684772"/>
            <a:ext cx="2766582" cy="2752751"/>
          </a:xfrm>
          <a:prstGeom prst="rect">
            <a:avLst/>
          </a:prstGeom>
        </p:spPr>
      </p:pic>
      <p:sp>
        <p:nvSpPr>
          <p:cNvPr id="3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90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004C99-B88E-7813-D0BC-D8B32C44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2600" b="1"/>
              <a:t>ESTABLECIMIENTO DE CONDUCTAS PELIGROSAS O SOCIALMENTE INAPROPIADAS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681E92-0F4D-9C98-3752-B2543CC7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/>
              <a:t>Los menores pueden asumir determinados contenidos como ciertos y positivos, y adoptarlos en forma de conductas o valores dañinos: sexismo, machismo, homofobia, racismo, etc.</a:t>
            </a:r>
          </a:p>
        </p:txBody>
      </p:sp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6E51AB83-55B6-24AB-12D6-75F42B079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24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419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8E88E7-11D7-D61D-6BD8-233AFAAA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4600" b="1"/>
              <a:t>DAÑOS PARA LA SALUD FÍSICA.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AE0F3-F708-555B-417C-72390B9D9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/>
              <a:t>Algunos contenidos tienen como objetivo la promoción de desórdenes alimenticios (anorexia y bulimia), conductas de autolesión o consumo de drogas.</a:t>
            </a:r>
          </a:p>
          <a:p>
            <a:pPr marL="0" indent="0">
              <a:buNone/>
            </a:pPr>
            <a:r>
              <a:rPr lang="es-ES" sz="2000"/>
              <a:t>Otros pueden animar a los menores a realizar actividades potencialmente peligrosas para su salud, como algunos vídeos o cadenas virales.</a:t>
            </a:r>
          </a:p>
        </p:txBody>
      </p:sp>
      <p:pic>
        <p:nvPicPr>
          <p:cNvPr id="6" name="Imagen 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0591C905-C801-A2F7-0111-807AC49A0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996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25AA54-5217-E37F-1248-D7D34BEF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s-ES" sz="3400" b="1"/>
              <a:t>INCLUSIÓN EN GRUPOS Y COLECTIVOS DAÑINOS.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20C855-5E77-9B46-7CE3-53BC33640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/>
              <a:t>Acceder a determinados contenidos puede acercar al menor a colectivos extremistas, violentos o racistas, así como a sectas de carácter ideológico o religioso, grupos políticos radicales, etc. El factor emocional es importante a la hora de hacer frente a esta información que puede ser perjudicial o malintencionada, dado que una baja autoestima, o aquella que esté aún en desarrollo, aumenta la vulnerabilidad del menor.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Diagrama">
            <a:extLst>
              <a:ext uri="{FF2B5EF4-FFF2-40B4-BE49-F238E27FC236}">
                <a16:creationId xmlns:a16="http://schemas.microsoft.com/office/drawing/2014/main" id="{23F8D04B-2625-731F-BC90-74A922DA0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r="1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2" name="Arc 4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Figuras talladas de seres humanos coloridas">
            <a:extLst>
              <a:ext uri="{FF2B5EF4-FFF2-40B4-BE49-F238E27FC236}">
                <a16:creationId xmlns:a16="http://schemas.microsoft.com/office/drawing/2014/main" id="{63A815DF-0D15-B89A-569F-D0EE709843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63" r="8072" b="-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5629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uesto&#10;&#10;Descripción generada automáticamente">
            <a:extLst>
              <a:ext uri="{FF2B5EF4-FFF2-40B4-BE49-F238E27FC236}">
                <a16:creationId xmlns:a16="http://schemas.microsoft.com/office/drawing/2014/main" id="{999C4DF7-26A2-D25D-9750-011C170F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-2" b="-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E8BAF9-2E84-453E-1289-90F62E06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 b="1"/>
              <a:t>ADICCIONES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3060C-8A4D-29D2-BBDE-44FB8C24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/>
              <a:t>El acceso a contenidos inapropiados sobre drogas, sexo y juegos de azar puede favorecer trastornos de adicción, dado que los menores pueden no tener suficiente capacidad crítica para gestionar los riesgos asociados a este tipo de actividades.</a:t>
            </a:r>
          </a:p>
        </p:txBody>
      </p:sp>
    </p:spTree>
    <p:extLst>
      <p:ext uri="{BB962C8B-B14F-4D97-AF65-F5344CB8AC3E}">
        <p14:creationId xmlns:p14="http://schemas.microsoft.com/office/powerpoint/2010/main" val="365547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3E16CB-8F38-8710-B9A5-8C1C51549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6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s-ES" sz="4300" b="1"/>
              <a:t>GASTOS ECONÓMICOS.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3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raphic 6" descr="Ladrón">
            <a:extLst>
              <a:ext uri="{FF2B5EF4-FFF2-40B4-BE49-F238E27FC236}">
                <a16:creationId xmlns:a16="http://schemas.microsoft.com/office/drawing/2014/main" id="{973A79AD-78AF-EE43-396A-6D9AC39D3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09E93-8726-2E8D-9C80-BAAE686F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5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S" sz="1400"/>
              <a:t>Los fraudes o intentos de engaño destinados a estafar a los usuarios para hacerse con su dinero o sus datos pueden acarrear </a:t>
            </a:r>
            <a:r>
              <a:rPr lang="es-ES" sz="1400" b="1"/>
              <a:t>pérdidas económicas directas</a:t>
            </a:r>
            <a:r>
              <a:rPr lang="es-ES" sz="1400"/>
              <a:t>, como ocurre por ejemplo con las suscripciones de SMS Premium. </a:t>
            </a:r>
          </a:p>
          <a:p>
            <a:pPr marL="0" indent="0">
              <a:buNone/>
            </a:pPr>
            <a:r>
              <a:rPr lang="es-ES" sz="1400"/>
              <a:t>Además, los menores son más vulnerables a la hora de interpretar y gestionar la publicidad excesiva a la que están expuestos en Internet ya que puede generar en ellos la necesidad de </a:t>
            </a:r>
            <a:r>
              <a:rPr lang="es-ES" sz="1400" b="1"/>
              <a:t>consumir impulsivamente</a:t>
            </a:r>
            <a:r>
              <a:rPr lang="es-ES" sz="1400"/>
              <a:t>, como sucede con las compras en juegos y aplicaciones.</a:t>
            </a:r>
          </a:p>
          <a:p>
            <a:pPr marL="0" indent="0">
              <a:buNone/>
            </a:pPr>
            <a:r>
              <a:rPr lang="es-ES" sz="1400"/>
              <a:t> Asimismo, no siempre el contenido de los anuncios es, en sí mismo, adecuado para ellos.</a:t>
            </a:r>
          </a:p>
        </p:txBody>
      </p:sp>
      <p:pic>
        <p:nvPicPr>
          <p:cNvPr id="5" name="Imagen 4" descr="Imagen que contiene tabla, par, sostener, competencia de atletismo">
            <a:extLst>
              <a:ext uri="{FF2B5EF4-FFF2-40B4-BE49-F238E27FC236}">
                <a16:creationId xmlns:a16="http://schemas.microsoft.com/office/drawing/2014/main" id="{499C52E5-6E5C-4A7B-3386-E10DA60DB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8639" y="3964986"/>
            <a:ext cx="2865781" cy="2192322"/>
          </a:xfrm>
          <a:prstGeom prst="rect">
            <a:avLst/>
          </a:prstGeom>
        </p:spPr>
      </p:pic>
      <p:sp>
        <p:nvSpPr>
          <p:cNvPr id="4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66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2E341DC-8972-FC50-3CE8-7C9F9D018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957454"/>
              </p:ext>
            </p:extLst>
          </p:nvPr>
        </p:nvGraphicFramePr>
        <p:xfrm>
          <a:off x="838200" y="135802"/>
          <a:ext cx="10515600" cy="6041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21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40297EF1-32B7-7BF3-17B9-A068F7287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0565" y="643467"/>
            <a:ext cx="85708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70A7C4-E203-01C4-2491-B53DA89F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s-ES" sz="4800" b="1">
                <a:solidFill>
                  <a:schemeClr val="tx2"/>
                </a:solidFill>
              </a:rPr>
              <a:t>BLOQUES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3E82D69-D9D7-2358-00D2-1B0D634B4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56890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19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4F6454-C618-8578-19DF-A289BE5A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" sz="3600" b="1">
                <a:solidFill>
                  <a:schemeClr val="tx2"/>
                </a:solidFill>
              </a:rPr>
              <a:t>PUNTO DE PARTIDA: </a:t>
            </a:r>
            <a:br>
              <a:rPr lang="es-ES" sz="3600" b="1">
                <a:solidFill>
                  <a:schemeClr val="tx2"/>
                </a:solidFill>
              </a:rPr>
            </a:br>
            <a:r>
              <a:rPr lang="es-ES" sz="3600" b="1">
                <a:solidFill>
                  <a:schemeClr val="tx2"/>
                </a:solidFill>
              </a:rPr>
              <a:t>CONVENCIÓN DERECHOS DEL NIÑO DE 20/11/1989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86EDC-50AC-7E20-65ED-13653B42C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s-ES" sz="2000" b="1">
                <a:solidFill>
                  <a:srgbClr val="FF0000"/>
                </a:solidFill>
              </a:rPr>
              <a:t>OBSERVACIÓN GENERAL </a:t>
            </a:r>
            <a:r>
              <a:rPr lang="es-ES" sz="2000" b="1" err="1">
                <a:solidFill>
                  <a:srgbClr val="FF0000"/>
                </a:solidFill>
              </a:rPr>
              <a:t>Nº</a:t>
            </a:r>
            <a:r>
              <a:rPr lang="es-ES" sz="2000" b="1">
                <a:solidFill>
                  <a:srgbClr val="FF0000"/>
                </a:solidFill>
              </a:rPr>
              <a:t> 25 (2021) </a:t>
            </a:r>
            <a:r>
              <a:rPr lang="es-ES" sz="2000" b="1">
                <a:solidFill>
                  <a:schemeClr val="tx2"/>
                </a:solidFill>
              </a:rPr>
              <a:t>DEL COMITÉ DE DERECHOS DEL NIÑO</a:t>
            </a:r>
          </a:p>
          <a:p>
            <a:pPr marL="0" indent="0" algn="ctr">
              <a:buNone/>
            </a:pPr>
            <a:r>
              <a:rPr lang="es-ES" b="1">
                <a:solidFill>
                  <a:schemeClr val="tx2"/>
                </a:solidFill>
              </a:rPr>
              <a:t>RELATIVA A LOS DERECHOS DE LOS NIÑOS EN RELACIÓN CON EL ENTORNO DIGITAL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063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385CF-E3DF-B0E2-49C4-81C118B7F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158620"/>
            <a:ext cx="4646905" cy="6197729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1200" b="1"/>
              <a:t>OBJETO: </a:t>
            </a:r>
          </a:p>
          <a:p>
            <a:pPr marL="0" indent="0" algn="just">
              <a:buNone/>
            </a:pPr>
            <a:r>
              <a:rPr lang="es-ES" sz="2200"/>
              <a:t>Explicar la forma en que los Estados parte deben aplicar la Convención en relación con el entorno digital y ofrece orientación sobre medidas legislativas.</a:t>
            </a:r>
          </a:p>
          <a:p>
            <a:pPr algn="just"/>
            <a:endParaRPr lang="es-ES" sz="1200"/>
          </a:p>
          <a:p>
            <a:pPr marL="0" indent="0" algn="just">
              <a:buNone/>
            </a:pPr>
            <a:endParaRPr lang="es-ES" sz="1200" b="1"/>
          </a:p>
          <a:p>
            <a:pPr marL="0" indent="0" algn="just">
              <a:buNone/>
            </a:pPr>
            <a:endParaRPr lang="es-ES" sz="1200" b="1"/>
          </a:p>
          <a:p>
            <a:pPr marL="0" indent="0" algn="just">
              <a:buNone/>
            </a:pPr>
            <a:endParaRPr lang="es-ES" sz="1200" b="1"/>
          </a:p>
          <a:p>
            <a:pPr marL="0" indent="0" algn="just">
              <a:buNone/>
            </a:pPr>
            <a:r>
              <a:rPr lang="es-ES" sz="1200" b="1"/>
              <a:t>PRINCIPIOS GENERALES:</a:t>
            </a:r>
          </a:p>
          <a:p>
            <a:pPr marL="0" indent="0" algn="just">
              <a:buNone/>
            </a:pPr>
            <a:endParaRPr lang="es-ES" sz="1200"/>
          </a:p>
          <a:p>
            <a:pPr lvl="1" algn="just"/>
            <a:r>
              <a:rPr lang="es-ES" sz="1200" b="1"/>
              <a:t>NO DISCRIMINACIÓN</a:t>
            </a:r>
            <a:r>
              <a:rPr lang="es-ES" sz="1200"/>
              <a:t>: Que todos los niños tengan acceso equitativo y efectivo al entorno digital de manera beneficiosa para ellos: evitando la exclusión digital.</a:t>
            </a:r>
          </a:p>
          <a:p>
            <a:pPr marL="457200" lvl="1" indent="0" algn="just">
              <a:buNone/>
            </a:pPr>
            <a:endParaRPr lang="es-ES" sz="1200"/>
          </a:p>
          <a:p>
            <a:pPr lvl="1" algn="just"/>
            <a:r>
              <a:rPr lang="es-ES" sz="1200" b="1"/>
              <a:t>INTERÉS SUPERIOR DEL NIÑO</a:t>
            </a:r>
            <a:r>
              <a:rPr lang="es-ES" sz="1200"/>
              <a:t>: en todas las medidas que se adopten deberá </a:t>
            </a:r>
            <a:r>
              <a:rPr lang="es-ES" sz="1200" err="1"/>
              <a:t>tenera</a:t>
            </a:r>
            <a:r>
              <a:rPr lang="es-ES" sz="1200"/>
              <a:t> una consideración primordial.</a:t>
            </a:r>
          </a:p>
          <a:p>
            <a:pPr marL="457200" lvl="1" indent="0" algn="just">
              <a:buNone/>
            </a:pPr>
            <a:endParaRPr lang="es-ES" sz="1200"/>
          </a:p>
          <a:p>
            <a:pPr lvl="1" algn="just"/>
            <a:r>
              <a:rPr lang="es-ES" sz="1200" b="1"/>
              <a:t>DERECHO A LA VIDA, SUPERVIVENCIA Y AL DESARROLLO</a:t>
            </a:r>
            <a:r>
              <a:rPr lang="es-ES" sz="1200"/>
              <a:t>: Los Estados deben adoptar todas las medidas necesarias para proteger a los niños de riesgos relacionados con </a:t>
            </a:r>
            <a:r>
              <a:rPr lang="es-ES" sz="1200" i="1"/>
              <a:t>contenidos violentos y sexuales, la </a:t>
            </a:r>
            <a:r>
              <a:rPr lang="es-ES" sz="1200" i="1" err="1"/>
              <a:t>ciberagresión</a:t>
            </a:r>
            <a:r>
              <a:rPr lang="es-ES" sz="1200" i="1"/>
              <a:t> y el acoso, los juegos de azar, la explotación y el maltrato, incluidos la explotación y los abusos sexuales, y la promoción del suicidio o de actividades que pongan en peligro la vida, o la incitación a estos, por parte, entre otros, de delincuentes o grupos armados identificados como terroristas o extremistas violentos</a:t>
            </a:r>
            <a:r>
              <a:rPr lang="es-ES" sz="1200"/>
              <a:t>; así como nuevos riesgos.</a:t>
            </a:r>
          </a:p>
          <a:p>
            <a:pPr marL="457200" lvl="1" indent="0" algn="just">
              <a:buNone/>
            </a:pPr>
            <a:endParaRPr lang="es-ES" sz="1200"/>
          </a:p>
          <a:p>
            <a:pPr lvl="1" algn="just"/>
            <a:r>
              <a:rPr lang="es-ES" sz="1200" b="1"/>
              <a:t>RESPETO A LAS OPINIONES DEL NIÑO</a:t>
            </a:r>
            <a:r>
              <a:rPr lang="es-ES" sz="1200"/>
              <a:t>: Vía importante para hacerse oír en asuntos que les afectan.</a:t>
            </a:r>
          </a:p>
        </p:txBody>
      </p:sp>
      <p:pic>
        <p:nvPicPr>
          <p:cNvPr id="5" name="Picture 4" descr="Dibujo con tiza de personas que representan diferentes géneros">
            <a:extLst>
              <a:ext uri="{FF2B5EF4-FFF2-40B4-BE49-F238E27FC236}">
                <a16:creationId xmlns:a16="http://schemas.microsoft.com/office/drawing/2014/main" id="{51FF147B-8F0E-4ADA-4BB0-806D77D3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34" r="22365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6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73350-7440-C4A0-218C-73D58AFA5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44" r="4528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22C545-23EB-5304-D34B-2836F8FC8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-1138335"/>
            <a:ext cx="5247340" cy="73784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ES" sz="2000" b="1"/>
          </a:p>
          <a:p>
            <a:pPr marL="0" indent="0">
              <a:buNone/>
            </a:pPr>
            <a:endParaRPr lang="es-ES" sz="2000" b="1"/>
          </a:p>
          <a:p>
            <a:pPr marL="0" indent="0">
              <a:buNone/>
            </a:pPr>
            <a:endParaRPr lang="es-ES" sz="2000" b="1"/>
          </a:p>
          <a:p>
            <a:pPr marL="0" indent="0">
              <a:buNone/>
            </a:pPr>
            <a:r>
              <a:rPr lang="es-ES" sz="2000" b="1"/>
              <a:t>ENTORNO DIGITAL</a:t>
            </a:r>
          </a:p>
          <a:p>
            <a:pPr marL="0" indent="0">
              <a:buNone/>
            </a:pPr>
            <a:r>
              <a:rPr lang="es-ES" sz="2000"/>
              <a:t>En </a:t>
            </a:r>
            <a:r>
              <a:rPr lang="es-ES" sz="2000" b="1"/>
              <a:t>constante evolución y expansión, y abarca</a:t>
            </a:r>
            <a:r>
              <a:rPr lang="es-ES" sz="2000"/>
              <a:t>:</a:t>
            </a:r>
          </a:p>
          <a:p>
            <a:r>
              <a:rPr lang="es-ES" sz="2000"/>
              <a:t>las tecnologías de la información y las comunicaciones,</a:t>
            </a:r>
          </a:p>
          <a:p>
            <a:r>
              <a:rPr lang="es-ES" sz="2000"/>
              <a:t>las redes, </a:t>
            </a:r>
          </a:p>
          <a:p>
            <a:r>
              <a:rPr lang="es-ES" sz="2000"/>
              <a:t>los contenidos, los servicios y las aplicaciones digitales, </a:t>
            </a:r>
          </a:p>
          <a:p>
            <a:r>
              <a:rPr lang="es-ES" sz="2000"/>
              <a:t>los dispositivos y entornos conectados, </a:t>
            </a:r>
          </a:p>
          <a:p>
            <a:r>
              <a:rPr lang="es-ES" sz="2000"/>
              <a:t>la realidad virtual y aumentada, </a:t>
            </a:r>
          </a:p>
          <a:p>
            <a:r>
              <a:rPr lang="es-ES" sz="2000"/>
              <a:t>la inteligencia artificial, </a:t>
            </a:r>
          </a:p>
          <a:p>
            <a:r>
              <a:rPr lang="es-ES" sz="2000"/>
              <a:t>la robótica, </a:t>
            </a:r>
          </a:p>
          <a:p>
            <a:r>
              <a:rPr lang="es-ES" sz="2000"/>
              <a:t>los sistemas automatizados, los algoritmos y el análisis de datos, </a:t>
            </a:r>
          </a:p>
          <a:p>
            <a:r>
              <a:rPr lang="es-ES" sz="2000"/>
              <a:t>la biometría y la tecnología de implantes.</a:t>
            </a:r>
          </a:p>
        </p:txBody>
      </p:sp>
    </p:spTree>
    <p:extLst>
      <p:ext uri="{BB962C8B-B14F-4D97-AF65-F5344CB8AC3E}">
        <p14:creationId xmlns:p14="http://schemas.microsoft.com/office/powerpoint/2010/main" val="348868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305738-86CB-3CE8-8CA0-04393FAD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1035697"/>
            <a:ext cx="5709721" cy="5477069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s-ES" sz="1800" b="1">
                <a:solidFill>
                  <a:schemeClr val="tx2"/>
                </a:solidFill>
              </a:rPr>
              <a:t>PUNTOS IMPORTANTES</a:t>
            </a:r>
          </a:p>
          <a:p>
            <a:r>
              <a:rPr lang="es-ES" sz="1800">
                <a:solidFill>
                  <a:schemeClr val="tx2"/>
                </a:solidFill>
              </a:rPr>
              <a:t>(19)Los Estados deben </a:t>
            </a:r>
            <a:r>
              <a:rPr lang="es-ES" sz="1800" b="1">
                <a:solidFill>
                  <a:schemeClr val="tx2"/>
                </a:solidFill>
              </a:rPr>
              <a:t>respetar la evolución de las facultades </a:t>
            </a:r>
            <a:r>
              <a:rPr lang="es-ES" sz="1800">
                <a:solidFill>
                  <a:schemeClr val="tx2"/>
                </a:solidFill>
              </a:rPr>
              <a:t>del niño como un principio habilitador que determina su proceso de adquisición gradual de competencias, comprensión y autonomía.</a:t>
            </a:r>
          </a:p>
          <a:p>
            <a:pPr marL="0" indent="0">
              <a:buNone/>
            </a:pPr>
            <a:endParaRPr lang="es-ES" sz="1800">
              <a:solidFill>
                <a:schemeClr val="tx2"/>
              </a:solidFill>
            </a:endParaRPr>
          </a:p>
          <a:p>
            <a:r>
              <a:rPr lang="es-ES" sz="1800">
                <a:solidFill>
                  <a:schemeClr val="tx2"/>
                </a:solidFill>
              </a:rPr>
              <a:t>Las </a:t>
            </a:r>
            <a:r>
              <a:rPr lang="es-ES" sz="1800" b="1">
                <a:solidFill>
                  <a:schemeClr val="tx2"/>
                </a:solidFill>
              </a:rPr>
              <a:t>oportunidades y los riesgos </a:t>
            </a:r>
            <a:r>
              <a:rPr lang="es-ES" sz="1800">
                <a:solidFill>
                  <a:schemeClr val="tx2"/>
                </a:solidFill>
              </a:rPr>
              <a:t>asociados a la participación de los niños en el entorno digital </a:t>
            </a:r>
            <a:r>
              <a:rPr lang="es-ES" sz="1800" b="1">
                <a:solidFill>
                  <a:schemeClr val="tx2"/>
                </a:solidFill>
              </a:rPr>
              <a:t>varían en función de su edad </a:t>
            </a:r>
            <a:r>
              <a:rPr lang="es-ES" sz="1800">
                <a:solidFill>
                  <a:schemeClr val="tx2"/>
                </a:solidFill>
              </a:rPr>
              <a:t>y su fase de desarrollo. </a:t>
            </a:r>
          </a:p>
          <a:p>
            <a:pPr marL="0" indent="0">
              <a:buNone/>
            </a:pPr>
            <a:endParaRPr lang="es-ES" sz="1800">
              <a:solidFill>
                <a:schemeClr val="tx2"/>
              </a:solidFill>
            </a:endParaRPr>
          </a:p>
          <a:p>
            <a:r>
              <a:rPr lang="es-ES" sz="1800">
                <a:solidFill>
                  <a:schemeClr val="tx2"/>
                </a:solidFill>
              </a:rPr>
              <a:t>(26) Los Estados parte deben garantizar la aplicación de </a:t>
            </a:r>
            <a:r>
              <a:rPr lang="es-ES" sz="1800" b="1">
                <a:solidFill>
                  <a:schemeClr val="tx2"/>
                </a:solidFill>
              </a:rPr>
              <a:t>mecanismos eficaces de protección digital </a:t>
            </a:r>
            <a:r>
              <a:rPr lang="es-ES" sz="1800">
                <a:solidFill>
                  <a:schemeClr val="tx2"/>
                </a:solidFill>
              </a:rPr>
              <a:t>de los niños, …</a:t>
            </a:r>
          </a:p>
          <a:p>
            <a:pPr marL="0" indent="0">
              <a:buNone/>
            </a:pPr>
            <a:endParaRPr lang="es-ES" sz="1800">
              <a:solidFill>
                <a:schemeClr val="tx2"/>
              </a:solidFill>
            </a:endParaRPr>
          </a:p>
          <a:p>
            <a:r>
              <a:rPr lang="es-ES" sz="1800">
                <a:solidFill>
                  <a:schemeClr val="tx2"/>
                </a:solidFill>
              </a:rPr>
              <a:t>(98) Las tecnologías digitales ofrecen múltiples oportunidades para mejorar la salud y el bienestar de los niños </a:t>
            </a:r>
            <a:r>
              <a:rPr lang="es-ES" sz="1800" b="1">
                <a:solidFill>
                  <a:schemeClr val="tx2"/>
                </a:solidFill>
              </a:rPr>
              <a:t>cuando están en armonía </a:t>
            </a:r>
            <a:r>
              <a:rPr lang="es-ES" sz="1800">
                <a:solidFill>
                  <a:schemeClr val="tx2"/>
                </a:solidFill>
              </a:rPr>
              <a:t>con su necesidad de descanso, ejercicio e interacción directa con sus iguales, familias y comunidades</a:t>
            </a:r>
          </a:p>
        </p:txBody>
      </p:sp>
    </p:spTree>
    <p:extLst>
      <p:ext uri="{BB962C8B-B14F-4D97-AF65-F5344CB8AC3E}">
        <p14:creationId xmlns:p14="http://schemas.microsoft.com/office/powerpoint/2010/main" val="340577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39262C-3258-014F-7AE4-417D3EAD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ES" sz="3400" b="1">
                <a:solidFill>
                  <a:srgbClr val="FFFFFF"/>
                </a:solidFill>
              </a:rPr>
              <a:t>LO 8/2021, de 4 de junio, de protección integral a la infancia y la adolescencia frente a la violencia.</a:t>
            </a:r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ECA6C77B-72C9-EC8D-2870-255EA2E4D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34533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68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557F469-93E4-6545-D8BE-0BFD000E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s-ES" sz="3100" b="1">
                <a:solidFill>
                  <a:schemeClr val="tx2"/>
                </a:solidFill>
              </a:rPr>
              <a:t>LO 8/2021: MODIFICÓ CÓDIGO PENAL: ARTS. 143 BIS; 156 TER; 189 BIS; 361 BIS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114792AF-8CD1-FA65-4632-10BF066D7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873850"/>
              </p:ext>
            </p:extLst>
          </p:nvPr>
        </p:nvGraphicFramePr>
        <p:xfrm>
          <a:off x="6091238" y="165022"/>
          <a:ext cx="5296090" cy="6561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218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0</TotalTime>
  <Words>1837</Words>
  <Application>Microsoft Office PowerPoint</Application>
  <PresentationFormat>Panorámica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Tema de Office</vt:lpstr>
      <vt:lpstr>     INFLUENCIA  DEL  ENTORNO DIGITAL  EN LA  CONDUCTA  DE LOS  MENORES</vt:lpstr>
      <vt:lpstr>Presentación de PowerPoint</vt:lpstr>
      <vt:lpstr>BLOQUES</vt:lpstr>
      <vt:lpstr>PUNTO DE PARTIDA:  CONVENCIÓN DERECHOS DEL NIÑO DE 20/11/1989</vt:lpstr>
      <vt:lpstr>Presentación de PowerPoint</vt:lpstr>
      <vt:lpstr>Presentación de PowerPoint</vt:lpstr>
      <vt:lpstr>Presentación de PowerPoint</vt:lpstr>
      <vt:lpstr>LO 8/2021, de 4 de junio, de protección integral a la infancia y la adolescencia frente a la violencia.</vt:lpstr>
      <vt:lpstr>LO 8/2021: MODIFICÓ CÓDIGO PENAL: ARTS. 143 BIS; 156 TER; 189 BIS; 361 BIS</vt:lpstr>
      <vt:lpstr>Anteproyecto de Ley Orgánica para la protección de las personas menores de edad en los entornos digitales</vt:lpstr>
      <vt:lpstr>Presentación de PowerPoint</vt:lpstr>
      <vt:lpstr>Presentación de PowerPoint</vt:lpstr>
      <vt:lpstr>DAÑOS PSICOLÓGICOS Y EMOCIONALES.  </vt:lpstr>
      <vt:lpstr>DESINFORMACIÓN, MANIPULACIÓN Y CONSTRUCCIÓN DE FALSAS CREENCIAS. </vt:lpstr>
      <vt:lpstr>ESTABLECIMIENTO DE CONDUCTAS PELIGROSAS O SOCIALMENTE INAPROPIADAS</vt:lpstr>
      <vt:lpstr>DAÑOS PARA LA SALUD FÍSICA. </vt:lpstr>
      <vt:lpstr>INCLUSIÓN EN GRUPOS Y COLECTIVOS DAÑINOS.</vt:lpstr>
      <vt:lpstr>ADICCIONES</vt:lpstr>
      <vt:lpstr>GASTOS ECONÓMICOS.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garcía esteban</dc:creator>
  <cp:lastModifiedBy>david garcía esteban</cp:lastModifiedBy>
  <cp:revision>1</cp:revision>
  <dcterms:created xsi:type="dcterms:W3CDTF">2024-09-18T10:57:55Z</dcterms:created>
  <dcterms:modified xsi:type="dcterms:W3CDTF">2024-09-20T11:58:29Z</dcterms:modified>
</cp:coreProperties>
</file>